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94" r:id="rId2"/>
    <p:sldId id="513" r:id="rId3"/>
    <p:sldId id="469" r:id="rId4"/>
    <p:sldId id="549" r:id="rId5"/>
    <p:sldId id="550" r:id="rId6"/>
    <p:sldId id="516" r:id="rId7"/>
    <p:sldId id="520" r:id="rId8"/>
    <p:sldId id="519" r:id="rId9"/>
    <p:sldId id="522" r:id="rId10"/>
    <p:sldId id="525" r:id="rId11"/>
    <p:sldId id="529" r:id="rId12"/>
    <p:sldId id="536" r:id="rId13"/>
    <p:sldId id="530" r:id="rId14"/>
    <p:sldId id="533" r:id="rId15"/>
    <p:sldId id="534" r:id="rId16"/>
    <p:sldId id="531" r:id="rId17"/>
    <p:sldId id="535" r:id="rId18"/>
    <p:sldId id="547" r:id="rId19"/>
    <p:sldId id="537" r:id="rId20"/>
    <p:sldId id="538" r:id="rId21"/>
    <p:sldId id="565" r:id="rId22"/>
    <p:sldId id="567" r:id="rId23"/>
    <p:sldId id="566" r:id="rId24"/>
    <p:sldId id="563" r:id="rId25"/>
    <p:sldId id="564" r:id="rId26"/>
    <p:sldId id="532" r:id="rId27"/>
    <p:sldId id="542" r:id="rId28"/>
    <p:sldId id="568" r:id="rId29"/>
    <p:sldId id="359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F6CB986-628D-4DEB-BEA9-88E6FE7DC3F0}">
          <p14:sldIdLst>
            <p14:sldId id="394"/>
          </p14:sldIdLst>
        </p14:section>
        <p14:section name="目錄" id="{1D050F9B-7471-46F8-81A1-4F425B1610E7}">
          <p14:sldIdLst>
            <p14:sldId id="513"/>
          </p14:sldIdLst>
        </p14:section>
        <p14:section name="動機" id="{85BF9318-4A81-4CAA-BEC8-BDDC9B4319DF}">
          <p14:sldIdLst>
            <p14:sldId id="469"/>
            <p14:sldId id="549"/>
            <p14:sldId id="550"/>
            <p14:sldId id="516"/>
            <p14:sldId id="520"/>
            <p14:sldId id="519"/>
            <p14:sldId id="522"/>
            <p14:sldId id="525"/>
          </p14:sldIdLst>
        </p14:section>
        <p14:section name="功能介紹" id="{AA26FF60-AE2A-45CD-ADF2-D9EA9D4BDF9E}">
          <p14:sldIdLst>
            <p14:sldId id="529"/>
            <p14:sldId id="536"/>
          </p14:sldIdLst>
        </p14:section>
        <p14:section name="技術說明" id="{9E173E9B-B12B-4FE4-85C2-B040567EDE61}">
          <p14:sldIdLst>
            <p14:sldId id="530"/>
            <p14:sldId id="533"/>
            <p14:sldId id="534"/>
          </p14:sldIdLst>
        </p14:section>
        <p14:section name="測是" id="{A61C6BA6-E74A-479D-870E-86405E755D40}">
          <p14:sldIdLst>
            <p14:sldId id="531"/>
            <p14:sldId id="535"/>
            <p14:sldId id="547"/>
            <p14:sldId id="537"/>
            <p14:sldId id="538"/>
            <p14:sldId id="565"/>
            <p14:sldId id="567"/>
            <p14:sldId id="566"/>
            <p14:sldId id="563"/>
            <p14:sldId id="564"/>
          </p14:sldIdLst>
        </p14:section>
        <p14:section name="未來展望" id="{8B1C79DB-FC83-4219-8EC9-61D29433065B}">
          <p14:sldIdLst>
            <p14:sldId id="532"/>
            <p14:sldId id="542"/>
            <p14:sldId id="568"/>
          </p14:sldIdLst>
        </p14:section>
        <p14:section name="結尾" id="{3DC94B20-DBD4-4EA7-BF7E-D5AC0FF75D3D}">
          <p14:sldIdLst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C00"/>
    <a:srgbClr val="FFA65D"/>
    <a:srgbClr val="202020"/>
    <a:srgbClr val="D05E00"/>
    <a:srgbClr val="B05000"/>
    <a:srgbClr val="FFC28F"/>
    <a:srgbClr val="626262"/>
    <a:srgbClr val="00FF00"/>
    <a:srgbClr val="278874"/>
    <a:srgbClr val="F2DC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8D2417-0705-40B2-8DCA-C69548326791}" v="3644" dt="2021-11-21T17:16:01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292" autoAdjust="0"/>
  </p:normalViewPr>
  <p:slideViewPr>
    <p:cSldViewPr snapToGrid="0">
      <p:cViewPr>
        <p:scale>
          <a:sx n="50" d="100"/>
          <a:sy n="50" d="100"/>
        </p:scale>
        <p:origin x="1934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2536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c7cd5497b06abf2" providerId="LiveId" clId="{66773CFD-1F94-4F91-9B89-B0C457143AE3}"/>
    <pc:docChg chg="undo redo custSel addSld delSld modSld sldOrd modMainMaster delSection modSection">
      <pc:chgData name="" userId="4c7cd5497b06abf2" providerId="LiveId" clId="{66773CFD-1F94-4F91-9B89-B0C457143AE3}" dt="2021-11-21T16:56:43.962" v="5060" actId="1076"/>
      <pc:docMkLst>
        <pc:docMk/>
      </pc:docMkLst>
      <pc:sldChg chg="addSp delSp modSp">
        <pc:chgData name="" userId="4c7cd5497b06abf2" providerId="LiveId" clId="{66773CFD-1F94-4F91-9B89-B0C457143AE3}" dt="2021-10-29T16:22:19.563" v="2720" actId="1076"/>
        <pc:sldMkLst>
          <pc:docMk/>
          <pc:sldMk cId="1455229632" sldId="359"/>
        </pc:sldMkLst>
        <pc:spChg chg="add del">
          <ac:chgData name="" userId="4c7cd5497b06abf2" providerId="LiveId" clId="{66773CFD-1F94-4F91-9B89-B0C457143AE3}" dt="2021-10-29T16:16:40.767" v="2718"/>
          <ac:spMkLst>
            <pc:docMk/>
            <pc:sldMk cId="1455229632" sldId="359"/>
            <ac:spMk id="2" creationId="{ED1F199F-5175-4DA2-88B1-C0AA0642B44E}"/>
          </ac:spMkLst>
        </pc:spChg>
        <pc:spChg chg="mod">
          <ac:chgData name="" userId="4c7cd5497b06abf2" providerId="LiveId" clId="{66773CFD-1F94-4F91-9B89-B0C457143AE3}" dt="2021-10-29T16:22:19.563" v="2720" actId="1076"/>
          <ac:spMkLst>
            <pc:docMk/>
            <pc:sldMk cId="1455229632" sldId="359"/>
            <ac:spMk id="17" creationId="{71FAAD36-C2E0-491F-A66D-1903074F43F6}"/>
          </ac:spMkLst>
        </pc:spChg>
      </pc:sldChg>
      <pc:sldChg chg="addSp delSp modSp ord modNotesTx">
        <pc:chgData name="" userId="4c7cd5497b06abf2" providerId="LiveId" clId="{66773CFD-1F94-4F91-9B89-B0C457143AE3}" dt="2021-10-29T17:16:36.688" v="2773" actId="478"/>
        <pc:sldMkLst>
          <pc:docMk/>
          <pc:sldMk cId="2549319723" sldId="469"/>
        </pc:sldMkLst>
        <pc:spChg chg="del">
          <ac:chgData name="" userId="4c7cd5497b06abf2" providerId="LiveId" clId="{66773CFD-1F94-4F91-9B89-B0C457143AE3}" dt="2021-10-29T17:16:34.238" v="2772" actId="478"/>
          <ac:spMkLst>
            <pc:docMk/>
            <pc:sldMk cId="2549319723" sldId="469"/>
            <ac:spMk id="10" creationId="{8A8364EC-80AA-4E37-818A-02A429DCA556}"/>
          </ac:spMkLst>
        </pc:spChg>
        <pc:spChg chg="add del mod ord">
          <ac:chgData name="" userId="4c7cd5497b06abf2" providerId="LiveId" clId="{66773CFD-1F94-4F91-9B89-B0C457143AE3}" dt="2021-10-29T10:51:19.842" v="1748" actId="478"/>
          <ac:spMkLst>
            <pc:docMk/>
            <pc:sldMk cId="2549319723" sldId="469"/>
            <ac:spMk id="16" creationId="{C309B086-506C-4AE7-968E-F881B9483118}"/>
          </ac:spMkLst>
        </pc:spChg>
        <pc:spChg chg="mod">
          <ac:chgData name="" userId="4c7cd5497b06abf2" providerId="LiveId" clId="{66773CFD-1F94-4F91-9B89-B0C457143AE3}" dt="2021-10-29T10:48:52.679" v="1713" actId="1076"/>
          <ac:spMkLst>
            <pc:docMk/>
            <pc:sldMk cId="2549319723" sldId="469"/>
            <ac:spMk id="17" creationId="{D9E58416-93BB-40D4-B8A7-D034E89C56E8}"/>
          </ac:spMkLst>
        </pc:spChg>
        <pc:spChg chg="del">
          <ac:chgData name="" userId="4c7cd5497b06abf2" providerId="LiveId" clId="{66773CFD-1F94-4F91-9B89-B0C457143AE3}" dt="2021-10-29T17:16:34.238" v="2772" actId="478"/>
          <ac:spMkLst>
            <pc:docMk/>
            <pc:sldMk cId="2549319723" sldId="469"/>
            <ac:spMk id="19" creationId="{3038973A-DF55-48D8-BAF3-2E7B311329C5}"/>
          </ac:spMkLst>
        </pc:spChg>
        <pc:spChg chg="add del mod">
          <ac:chgData name="" userId="4c7cd5497b06abf2" providerId="LiveId" clId="{66773CFD-1F94-4F91-9B89-B0C457143AE3}" dt="2021-10-29T17:16:34.238" v="2772" actId="478"/>
          <ac:spMkLst>
            <pc:docMk/>
            <pc:sldMk cId="2549319723" sldId="469"/>
            <ac:spMk id="21" creationId="{AB78E0A2-1BC4-46BA-BB55-0AA16CE40E3A}"/>
          </ac:spMkLst>
        </pc:spChg>
        <pc:spChg chg="add del mod">
          <ac:chgData name="" userId="4c7cd5497b06abf2" providerId="LiveId" clId="{66773CFD-1F94-4F91-9B89-B0C457143AE3}" dt="2021-10-29T10:48:05.783" v="1701"/>
          <ac:spMkLst>
            <pc:docMk/>
            <pc:sldMk cId="2549319723" sldId="469"/>
            <ac:spMk id="22" creationId="{C5190C27-CB4D-4169-BB07-0CB82DF4E838}"/>
          </ac:spMkLst>
        </pc:spChg>
        <pc:spChg chg="add del mod">
          <ac:chgData name="" userId="4c7cd5497b06abf2" providerId="LiveId" clId="{66773CFD-1F94-4F91-9B89-B0C457143AE3}" dt="2021-10-29T10:48:28.507" v="1705"/>
          <ac:spMkLst>
            <pc:docMk/>
            <pc:sldMk cId="2549319723" sldId="469"/>
            <ac:spMk id="23" creationId="{F2F1F6FF-40A1-4405-9308-0B1F939362E4}"/>
          </ac:spMkLst>
        </pc:spChg>
        <pc:spChg chg="add del mod">
          <ac:chgData name="" userId="4c7cd5497b06abf2" providerId="LiveId" clId="{66773CFD-1F94-4F91-9B89-B0C457143AE3}" dt="2021-10-29T10:51:19.535" v="1747"/>
          <ac:spMkLst>
            <pc:docMk/>
            <pc:sldMk cId="2549319723" sldId="469"/>
            <ac:spMk id="24" creationId="{4F773B6A-96C9-4954-8692-3E0501041340}"/>
          </ac:spMkLst>
        </pc:spChg>
        <pc:spChg chg="add mod ord">
          <ac:chgData name="" userId="4c7cd5497b06abf2" providerId="LiveId" clId="{66773CFD-1F94-4F91-9B89-B0C457143AE3}" dt="2021-10-29T10:49:08.122" v="1721" actId="171"/>
          <ac:spMkLst>
            <pc:docMk/>
            <pc:sldMk cId="2549319723" sldId="469"/>
            <ac:spMk id="25" creationId="{63856EC2-8EDA-4F68-81F7-4C239EA28FE1}"/>
          </ac:spMkLst>
        </pc:spChg>
        <pc:spChg chg="add del mod">
          <ac:chgData name="" userId="4c7cd5497b06abf2" providerId="LiveId" clId="{66773CFD-1F94-4F91-9B89-B0C457143AE3}" dt="2021-10-29T10:51:20.328" v="1751" actId="1582"/>
          <ac:spMkLst>
            <pc:docMk/>
            <pc:sldMk cId="2549319723" sldId="469"/>
            <ac:spMk id="26" creationId="{91F4C54B-5CC5-4B17-A964-E2D6A90ECF2F}"/>
          </ac:spMkLst>
        </pc:spChg>
        <pc:spChg chg="add mod">
          <ac:chgData name="" userId="4c7cd5497b06abf2" providerId="LiveId" clId="{66773CFD-1F94-4F91-9B89-B0C457143AE3}" dt="2021-10-29T10:51:26.379" v="1754" actId="164"/>
          <ac:spMkLst>
            <pc:docMk/>
            <pc:sldMk cId="2549319723" sldId="469"/>
            <ac:spMk id="27" creationId="{9FD395F6-0F34-455D-A941-3254C2FC5FFE}"/>
          </ac:spMkLst>
        </pc:spChg>
        <pc:spChg chg="add mod">
          <ac:chgData name="" userId="4c7cd5497b06abf2" providerId="LiveId" clId="{66773CFD-1F94-4F91-9B89-B0C457143AE3}" dt="2021-10-29T10:51:26.379" v="1754" actId="164"/>
          <ac:spMkLst>
            <pc:docMk/>
            <pc:sldMk cId="2549319723" sldId="469"/>
            <ac:spMk id="28" creationId="{4525571C-D99E-4470-81F5-3AFFD9AA3084}"/>
          </ac:spMkLst>
        </pc:spChg>
        <pc:grpChg chg="add mod">
          <ac:chgData name="" userId="4c7cd5497b06abf2" providerId="LiveId" clId="{66773CFD-1F94-4F91-9B89-B0C457143AE3}" dt="2021-10-29T10:51:26.379" v="1754" actId="164"/>
          <ac:grpSpMkLst>
            <pc:docMk/>
            <pc:sldMk cId="2549319723" sldId="469"/>
            <ac:grpSpMk id="2" creationId="{426A27D5-96C6-49D6-8179-17B90D179F07}"/>
          </ac:grpSpMkLst>
        </pc:grpChg>
        <pc:grpChg chg="del mod">
          <ac:chgData name="" userId="4c7cd5497b06abf2" providerId="LiveId" clId="{66773CFD-1F94-4F91-9B89-B0C457143AE3}" dt="2021-10-29T17:16:34.238" v="2772" actId="478"/>
          <ac:grpSpMkLst>
            <pc:docMk/>
            <pc:sldMk cId="2549319723" sldId="469"/>
            <ac:grpSpMk id="20" creationId="{4F0074B6-5D85-48B7-8C7F-1E8786B25F8E}"/>
          </ac:grpSpMkLst>
        </pc:grpChg>
        <pc:picChg chg="del">
          <ac:chgData name="" userId="4c7cd5497b06abf2" providerId="LiveId" clId="{66773CFD-1F94-4F91-9B89-B0C457143AE3}" dt="2021-10-29T17:16:34.238" v="2772" actId="478"/>
          <ac:picMkLst>
            <pc:docMk/>
            <pc:sldMk cId="2549319723" sldId="469"/>
            <ac:picMk id="3" creationId="{658F0344-A9B1-4338-8595-18F6832F9DB1}"/>
          </ac:picMkLst>
        </pc:picChg>
        <pc:picChg chg="del">
          <ac:chgData name="" userId="4c7cd5497b06abf2" providerId="LiveId" clId="{66773CFD-1F94-4F91-9B89-B0C457143AE3}" dt="2021-10-29T17:16:34.238" v="2772" actId="478"/>
          <ac:picMkLst>
            <pc:docMk/>
            <pc:sldMk cId="2549319723" sldId="469"/>
            <ac:picMk id="5" creationId="{6835E181-1454-4D03-A4CD-0EF38F34D573}"/>
          </ac:picMkLst>
        </pc:picChg>
        <pc:picChg chg="del">
          <ac:chgData name="" userId="4c7cd5497b06abf2" providerId="LiveId" clId="{66773CFD-1F94-4F91-9B89-B0C457143AE3}" dt="2021-10-29T17:16:36.688" v="2773" actId="478"/>
          <ac:picMkLst>
            <pc:docMk/>
            <pc:sldMk cId="2549319723" sldId="469"/>
            <ac:picMk id="11" creationId="{B98BF6AA-4E25-493E-A2D8-22C7EB44CE09}"/>
          </ac:picMkLst>
        </pc:picChg>
        <pc:picChg chg="del">
          <ac:chgData name="" userId="4c7cd5497b06abf2" providerId="LiveId" clId="{66773CFD-1F94-4F91-9B89-B0C457143AE3}" dt="2021-10-29T17:16:36.688" v="2773" actId="478"/>
          <ac:picMkLst>
            <pc:docMk/>
            <pc:sldMk cId="2549319723" sldId="469"/>
            <ac:picMk id="12" creationId="{F987C461-C036-4851-8BE6-BA061EF486AC}"/>
          </ac:picMkLst>
        </pc:picChg>
      </pc:sldChg>
      <pc:sldChg chg="modSp">
        <pc:chgData name="" userId="4c7cd5497b06abf2" providerId="LiveId" clId="{66773CFD-1F94-4F91-9B89-B0C457143AE3}" dt="2021-10-29T10:50:40.994" v="1736" actId="20577"/>
        <pc:sldMkLst>
          <pc:docMk/>
          <pc:sldMk cId="1972574386" sldId="513"/>
        </pc:sldMkLst>
        <pc:spChg chg="mod">
          <ac:chgData name="" userId="4c7cd5497b06abf2" providerId="LiveId" clId="{66773CFD-1F94-4F91-9B89-B0C457143AE3}" dt="2021-10-29T10:50:40.994" v="1736" actId="20577"/>
          <ac:spMkLst>
            <pc:docMk/>
            <pc:sldMk cId="1972574386" sldId="513"/>
            <ac:spMk id="11" creationId="{969C95A6-3992-4365-A068-BEA91884D9F6}"/>
          </ac:spMkLst>
        </pc:spChg>
      </pc:sldChg>
      <pc:sldChg chg="addSp delSp modSp add modTransition modNotesTx">
        <pc:chgData name="" userId="4c7cd5497b06abf2" providerId="LiveId" clId="{66773CFD-1F94-4F91-9B89-B0C457143AE3}" dt="2021-10-29T14:35:13.595" v="2290"/>
        <pc:sldMkLst>
          <pc:docMk/>
          <pc:sldMk cId="967324475" sldId="516"/>
        </pc:sldMkLst>
        <pc:spChg chg="mod">
          <ac:chgData name="" userId="4c7cd5497b06abf2" providerId="LiveId" clId="{66773CFD-1F94-4F91-9B89-B0C457143AE3}" dt="2021-10-29T06:02:40.149" v="825" actId="20577"/>
          <ac:spMkLst>
            <pc:docMk/>
            <pc:sldMk cId="967324475" sldId="516"/>
            <ac:spMk id="2" creationId="{B47F9F3C-CE55-40F8-AB4D-C19358135BD9}"/>
          </ac:spMkLst>
        </pc:spChg>
        <pc:spChg chg="del">
          <ac:chgData name="" userId="4c7cd5497b06abf2" providerId="LiveId" clId="{66773CFD-1F94-4F91-9B89-B0C457143AE3}" dt="2021-10-29T02:31:57.574" v="684" actId="478"/>
          <ac:spMkLst>
            <pc:docMk/>
            <pc:sldMk cId="967324475" sldId="516"/>
            <ac:spMk id="3" creationId="{8F4A98CF-EF67-4018-8B91-4F0379B5469E}"/>
          </ac:spMkLst>
        </pc:spChg>
        <pc:spChg chg="add mod">
          <ac:chgData name="" userId="4c7cd5497b06abf2" providerId="LiveId" clId="{66773CFD-1F94-4F91-9B89-B0C457143AE3}" dt="2021-10-29T10:05:29.808" v="1591" actId="1076"/>
          <ac:spMkLst>
            <pc:docMk/>
            <pc:sldMk cId="967324475" sldId="516"/>
            <ac:spMk id="4" creationId="{B3BE3836-E905-4914-9999-C0D5DE4C598C}"/>
          </ac:spMkLst>
        </pc:spChg>
        <pc:spChg chg="add mod">
          <ac:chgData name="" userId="4c7cd5497b06abf2" providerId="LiveId" clId="{66773CFD-1F94-4F91-9B89-B0C457143AE3}" dt="2021-10-29T10:05:26.624" v="1589" actId="164"/>
          <ac:spMkLst>
            <pc:docMk/>
            <pc:sldMk cId="967324475" sldId="516"/>
            <ac:spMk id="5" creationId="{486770A8-1B30-42A5-B1EA-47BD5B815624}"/>
          </ac:spMkLst>
        </pc:spChg>
        <pc:spChg chg="add del mod">
          <ac:chgData name="" userId="4c7cd5497b06abf2" providerId="LiveId" clId="{66773CFD-1F94-4F91-9B89-B0C457143AE3}" dt="2021-10-29T10:43:16.890" v="1643" actId="478"/>
          <ac:spMkLst>
            <pc:docMk/>
            <pc:sldMk cId="967324475" sldId="516"/>
            <ac:spMk id="6" creationId="{4555486A-BB36-4A18-BB20-C8268AEAD5EC}"/>
          </ac:spMkLst>
        </pc:spChg>
        <pc:spChg chg="add del mod">
          <ac:chgData name="" userId="4c7cd5497b06abf2" providerId="LiveId" clId="{66773CFD-1F94-4F91-9B89-B0C457143AE3}" dt="2021-10-29T10:43:16.890" v="1643" actId="478"/>
          <ac:spMkLst>
            <pc:docMk/>
            <pc:sldMk cId="967324475" sldId="516"/>
            <ac:spMk id="7" creationId="{A861C92A-D27D-4595-B8E4-1AEA1A94D0C0}"/>
          </ac:spMkLst>
        </pc:spChg>
        <pc:spChg chg="add del mod">
          <ac:chgData name="" userId="4c7cd5497b06abf2" providerId="LiveId" clId="{66773CFD-1F94-4F91-9B89-B0C457143AE3}" dt="2021-10-29T10:43:16.890" v="1643" actId="478"/>
          <ac:spMkLst>
            <pc:docMk/>
            <pc:sldMk cId="967324475" sldId="516"/>
            <ac:spMk id="8" creationId="{379B248C-7FC4-43C4-A148-612E54BF1F2D}"/>
          </ac:spMkLst>
        </pc:spChg>
        <pc:spChg chg="mod topLvl">
          <ac:chgData name="" userId="4c7cd5497b06abf2" providerId="LiveId" clId="{66773CFD-1F94-4F91-9B89-B0C457143AE3}" dt="2021-10-29T10:44:11.518" v="1656" actId="165"/>
          <ac:spMkLst>
            <pc:docMk/>
            <pc:sldMk cId="967324475" sldId="516"/>
            <ac:spMk id="16" creationId="{A4ED3654-E042-463C-B102-A07834882DBB}"/>
          </ac:spMkLst>
        </pc:spChg>
        <pc:spChg chg="mod topLvl">
          <ac:chgData name="" userId="4c7cd5497b06abf2" providerId="LiveId" clId="{66773CFD-1F94-4F91-9B89-B0C457143AE3}" dt="2021-10-29T10:44:11.518" v="1656" actId="165"/>
          <ac:spMkLst>
            <pc:docMk/>
            <pc:sldMk cId="967324475" sldId="516"/>
            <ac:spMk id="17" creationId="{116F0FE4-3256-4979-A4BC-D34C4AE26705}"/>
          </ac:spMkLst>
        </pc:spChg>
        <pc:spChg chg="mod topLvl">
          <ac:chgData name="" userId="4c7cd5497b06abf2" providerId="LiveId" clId="{66773CFD-1F94-4F91-9B89-B0C457143AE3}" dt="2021-10-29T14:35:13.595" v="2290"/>
          <ac:spMkLst>
            <pc:docMk/>
            <pc:sldMk cId="967324475" sldId="516"/>
            <ac:spMk id="18" creationId="{8CD5A14B-0806-40C0-BA8D-C8104B753554}"/>
          </ac:spMkLst>
        </pc:spChg>
        <pc:spChg chg="mod topLvl">
          <ac:chgData name="" userId="4c7cd5497b06abf2" providerId="LiveId" clId="{66773CFD-1F94-4F91-9B89-B0C457143AE3}" dt="2021-10-29T10:44:13.442" v="1657" actId="165"/>
          <ac:spMkLst>
            <pc:docMk/>
            <pc:sldMk cId="967324475" sldId="516"/>
            <ac:spMk id="19" creationId="{919EE8F4-9CA5-4CF0-A67E-F39155FE0CE5}"/>
          </ac:spMkLst>
        </pc:spChg>
        <pc:grpChg chg="add del mod">
          <ac:chgData name="" userId="4c7cd5497b06abf2" providerId="LiveId" clId="{66773CFD-1F94-4F91-9B89-B0C457143AE3}" dt="2021-10-29T10:42:57.765" v="1638" actId="478"/>
          <ac:grpSpMkLst>
            <pc:docMk/>
            <pc:sldMk cId="967324475" sldId="516"/>
            <ac:grpSpMk id="12" creationId="{6980D44B-E40A-40B9-BE82-98D01CF7BE00}"/>
          </ac:grpSpMkLst>
        </pc:grpChg>
        <pc:grpChg chg="add del mod">
          <ac:chgData name="" userId="4c7cd5497b06abf2" providerId="LiveId" clId="{66773CFD-1F94-4F91-9B89-B0C457143AE3}" dt="2021-10-29T10:44:07.500" v="1655" actId="165"/>
          <ac:grpSpMkLst>
            <pc:docMk/>
            <pc:sldMk cId="967324475" sldId="516"/>
            <ac:grpSpMk id="13" creationId="{34C0E284-5C8A-44A7-B7ED-AD263EE15236}"/>
          </ac:grpSpMkLst>
        </pc:grpChg>
        <pc:grpChg chg="del mod topLvl">
          <ac:chgData name="" userId="4c7cd5497b06abf2" providerId="LiveId" clId="{66773CFD-1F94-4F91-9B89-B0C457143AE3}" dt="2021-10-29T10:44:13.442" v="1657" actId="165"/>
          <ac:grpSpMkLst>
            <pc:docMk/>
            <pc:sldMk cId="967324475" sldId="516"/>
            <ac:grpSpMk id="14" creationId="{E1AD288B-65B9-44E4-B95D-B9AD2CE35275}"/>
          </ac:grpSpMkLst>
        </pc:grpChg>
        <pc:grpChg chg="del mod topLvl">
          <ac:chgData name="" userId="4c7cd5497b06abf2" providerId="LiveId" clId="{66773CFD-1F94-4F91-9B89-B0C457143AE3}" dt="2021-10-29T10:44:11.518" v="1656" actId="165"/>
          <ac:grpSpMkLst>
            <pc:docMk/>
            <pc:sldMk cId="967324475" sldId="516"/>
            <ac:grpSpMk id="15" creationId="{8DA4B500-3C03-498E-9293-1BC2B1819D4D}"/>
          </ac:grpSpMkLst>
        </pc:grpChg>
        <pc:picChg chg="add del mod">
          <ac:chgData name="" userId="4c7cd5497b06abf2" providerId="LiveId" clId="{66773CFD-1F94-4F91-9B89-B0C457143AE3}" dt="2021-10-29T10:43:16.890" v="1643" actId="478"/>
          <ac:picMkLst>
            <pc:docMk/>
            <pc:sldMk cId="967324475" sldId="516"/>
            <ac:picMk id="9" creationId="{8BA810CE-D0B2-4628-B1A1-379C711AD482}"/>
          </ac:picMkLst>
        </pc:picChg>
        <pc:picChg chg="add del mod">
          <ac:chgData name="" userId="4c7cd5497b06abf2" providerId="LiveId" clId="{66773CFD-1F94-4F91-9B89-B0C457143AE3}" dt="2021-10-29T10:43:16.890" v="1643" actId="478"/>
          <ac:picMkLst>
            <pc:docMk/>
            <pc:sldMk cId="967324475" sldId="516"/>
            <ac:picMk id="10" creationId="{5661BD8F-E440-45A8-89EA-7529CA02409E}"/>
          </ac:picMkLst>
        </pc:picChg>
        <pc:picChg chg="add del mod">
          <ac:chgData name="" userId="4c7cd5497b06abf2" providerId="LiveId" clId="{66773CFD-1F94-4F91-9B89-B0C457143AE3}" dt="2021-10-29T10:43:16.890" v="1643" actId="478"/>
          <ac:picMkLst>
            <pc:docMk/>
            <pc:sldMk cId="967324475" sldId="516"/>
            <ac:picMk id="11" creationId="{82E76F9C-88AF-465F-812F-FEF959BB3628}"/>
          </ac:picMkLst>
        </pc:picChg>
      </pc:sldChg>
      <pc:sldChg chg="addSp delSp modSp add modTransition">
        <pc:chgData name="" userId="4c7cd5497b06abf2" providerId="LiveId" clId="{66773CFD-1F94-4F91-9B89-B0C457143AE3}" dt="2021-10-30T14:18:14.230" v="4727" actId="1076"/>
        <pc:sldMkLst>
          <pc:docMk/>
          <pc:sldMk cId="3652076983" sldId="519"/>
        </pc:sldMkLst>
        <pc:spChg chg="mod topLvl">
          <ac:chgData name="" userId="4c7cd5497b06abf2" providerId="LiveId" clId="{66773CFD-1F94-4F91-9B89-B0C457143AE3}" dt="2021-10-29T12:03:37.026" v="2031" actId="164"/>
          <ac:spMkLst>
            <pc:docMk/>
            <pc:sldMk cId="3652076983" sldId="519"/>
            <ac:spMk id="5" creationId="{20282B25-2B80-4FC3-A610-AEB8DF6BE4D5}"/>
          </ac:spMkLst>
        </pc:spChg>
        <pc:spChg chg="del">
          <ac:chgData name="" userId="4c7cd5497b06abf2" providerId="LiveId" clId="{66773CFD-1F94-4F91-9B89-B0C457143AE3}" dt="2021-10-29T11:59:42.935" v="1977" actId="478"/>
          <ac:spMkLst>
            <pc:docMk/>
            <pc:sldMk cId="3652076983" sldId="519"/>
            <ac:spMk id="6" creationId="{EE2D7963-B832-4B21-B9C8-0936DF5ADF3A}"/>
          </ac:spMkLst>
        </pc:spChg>
        <pc:spChg chg="mod topLvl">
          <ac:chgData name="" userId="4c7cd5497b06abf2" providerId="LiveId" clId="{66773CFD-1F94-4F91-9B89-B0C457143AE3}" dt="2021-10-29T12:03:37.026" v="2031" actId="164"/>
          <ac:spMkLst>
            <pc:docMk/>
            <pc:sldMk cId="3652076983" sldId="519"/>
            <ac:spMk id="7" creationId="{E26CCDBC-797F-4AC9-9985-9C5B59155817}"/>
          </ac:spMkLst>
        </pc:spChg>
        <pc:spChg chg="del">
          <ac:chgData name="" userId="4c7cd5497b06abf2" providerId="LiveId" clId="{66773CFD-1F94-4F91-9B89-B0C457143AE3}" dt="2021-10-29T11:59:42.935" v="1977" actId="478"/>
          <ac:spMkLst>
            <pc:docMk/>
            <pc:sldMk cId="3652076983" sldId="519"/>
            <ac:spMk id="8" creationId="{AC404294-4865-4B22-AC60-096D89F98DBF}"/>
          </ac:spMkLst>
        </pc:spChg>
        <pc:spChg chg="mod topLvl">
          <ac:chgData name="" userId="4c7cd5497b06abf2" providerId="LiveId" clId="{66773CFD-1F94-4F91-9B89-B0C457143AE3}" dt="2021-10-29T12:03:37.026" v="2031" actId="164"/>
          <ac:spMkLst>
            <pc:docMk/>
            <pc:sldMk cId="3652076983" sldId="519"/>
            <ac:spMk id="11" creationId="{F790D3DD-9047-4B10-B59C-09E8461DFDBF}"/>
          </ac:spMkLst>
        </pc:spChg>
        <pc:spChg chg="mod topLvl">
          <ac:chgData name="" userId="4c7cd5497b06abf2" providerId="LiveId" clId="{66773CFD-1F94-4F91-9B89-B0C457143AE3}" dt="2021-10-29T12:03:37.026" v="2031" actId="164"/>
          <ac:spMkLst>
            <pc:docMk/>
            <pc:sldMk cId="3652076983" sldId="519"/>
            <ac:spMk id="12" creationId="{C624E5E7-D36D-4576-929D-65A4E381E4BF}"/>
          </ac:spMkLst>
        </pc:spChg>
        <pc:spChg chg="mod topLvl">
          <ac:chgData name="" userId="4c7cd5497b06abf2" providerId="LiveId" clId="{66773CFD-1F94-4F91-9B89-B0C457143AE3}" dt="2021-10-29T12:03:37.026" v="2031" actId="164"/>
          <ac:spMkLst>
            <pc:docMk/>
            <pc:sldMk cId="3652076983" sldId="519"/>
            <ac:spMk id="13" creationId="{4EE5D521-0619-418B-8326-C46903D3C876}"/>
          </ac:spMkLst>
        </pc:spChg>
        <pc:spChg chg="mod topLvl">
          <ac:chgData name="" userId="4c7cd5497b06abf2" providerId="LiveId" clId="{66773CFD-1F94-4F91-9B89-B0C457143AE3}" dt="2021-10-29T12:03:37.026" v="2031" actId="164"/>
          <ac:spMkLst>
            <pc:docMk/>
            <pc:sldMk cId="3652076983" sldId="519"/>
            <ac:spMk id="14" creationId="{2899FDD0-21D6-4DB1-8F7E-3173E74614E0}"/>
          </ac:spMkLst>
        </pc:spChg>
        <pc:spChg chg="add del mod">
          <ac:chgData name="" userId="4c7cd5497b06abf2" providerId="LiveId" clId="{66773CFD-1F94-4F91-9B89-B0C457143AE3}" dt="2021-10-29T12:03:33.274" v="2030" actId="478"/>
          <ac:spMkLst>
            <pc:docMk/>
            <pc:sldMk cId="3652076983" sldId="519"/>
            <ac:spMk id="15" creationId="{BF33255B-1F81-49C2-9992-60F84BBF101C}"/>
          </ac:spMkLst>
        </pc:spChg>
        <pc:spChg chg="add mod">
          <ac:chgData name="" userId="4c7cd5497b06abf2" providerId="LiveId" clId="{66773CFD-1F94-4F91-9B89-B0C457143AE3}" dt="2021-10-30T14:18:14.230" v="4727" actId="1076"/>
          <ac:spMkLst>
            <pc:docMk/>
            <pc:sldMk cId="3652076983" sldId="519"/>
            <ac:spMk id="16" creationId="{A9307CCA-0DEC-4C62-958B-441A23A31B0B}"/>
          </ac:spMkLst>
        </pc:spChg>
        <pc:spChg chg="add del mod">
          <ac:chgData name="" userId="4c7cd5497b06abf2" providerId="LiveId" clId="{66773CFD-1F94-4F91-9B89-B0C457143AE3}" dt="2021-10-29T14:35:51.099" v="2294" actId="478"/>
          <ac:spMkLst>
            <pc:docMk/>
            <pc:sldMk cId="3652076983" sldId="519"/>
            <ac:spMk id="17" creationId="{5B60EE42-DF2C-4F6C-AF74-E22261523915}"/>
          </ac:spMkLst>
        </pc:spChg>
        <pc:spChg chg="add mod">
          <ac:chgData name="" userId="4c7cd5497b06abf2" providerId="LiveId" clId="{66773CFD-1F94-4F91-9B89-B0C457143AE3}" dt="2021-10-30T14:18:14.230" v="4727" actId="1076"/>
          <ac:spMkLst>
            <pc:docMk/>
            <pc:sldMk cId="3652076983" sldId="519"/>
            <ac:spMk id="18" creationId="{7DC9BE91-03C3-47A4-B1F6-149DBE584AE1}"/>
          </ac:spMkLst>
        </pc:spChg>
        <pc:spChg chg="add del mod topLvl">
          <ac:chgData name="" userId="4c7cd5497b06abf2" providerId="LiveId" clId="{66773CFD-1F94-4F91-9B89-B0C457143AE3}" dt="2021-10-29T12:03:54.362" v="2033" actId="478"/>
          <ac:spMkLst>
            <pc:docMk/>
            <pc:sldMk cId="3652076983" sldId="519"/>
            <ac:spMk id="22" creationId="{ADAFED32-F188-4748-97B8-FD662AD60277}"/>
          </ac:spMkLst>
        </pc:spChg>
        <pc:spChg chg="add mod">
          <ac:chgData name="" userId="4c7cd5497b06abf2" providerId="LiveId" clId="{66773CFD-1F94-4F91-9B89-B0C457143AE3}" dt="2021-10-30T14:18:14.230" v="4727" actId="1076"/>
          <ac:spMkLst>
            <pc:docMk/>
            <pc:sldMk cId="3652076983" sldId="519"/>
            <ac:spMk id="22" creationId="{E5806B2D-44D5-48CE-B8F1-E0038C225D3B}"/>
          </ac:spMkLst>
        </pc:spChg>
        <pc:spChg chg="add del mod topLvl">
          <ac:chgData name="" userId="4c7cd5497b06abf2" providerId="LiveId" clId="{66773CFD-1F94-4F91-9B89-B0C457143AE3}" dt="2021-10-29T12:03:54.362" v="2033" actId="478"/>
          <ac:spMkLst>
            <pc:docMk/>
            <pc:sldMk cId="3652076983" sldId="519"/>
            <ac:spMk id="23" creationId="{F7D044C0-BEC6-4291-9820-B7751E35641F}"/>
          </ac:spMkLst>
        </pc:spChg>
        <pc:spChg chg="add del mod topLvl">
          <ac:chgData name="" userId="4c7cd5497b06abf2" providerId="LiveId" clId="{66773CFD-1F94-4F91-9B89-B0C457143AE3}" dt="2021-10-29T12:03:54.362" v="2033" actId="478"/>
          <ac:spMkLst>
            <pc:docMk/>
            <pc:sldMk cId="3652076983" sldId="519"/>
            <ac:spMk id="24" creationId="{19D35507-F9B1-4822-B993-122700583800}"/>
          </ac:spMkLst>
        </pc:spChg>
        <pc:spChg chg="add del mod topLvl">
          <ac:chgData name="" userId="4c7cd5497b06abf2" providerId="LiveId" clId="{66773CFD-1F94-4F91-9B89-B0C457143AE3}" dt="2021-10-29T12:03:54.362" v="2033" actId="478"/>
          <ac:spMkLst>
            <pc:docMk/>
            <pc:sldMk cId="3652076983" sldId="519"/>
            <ac:spMk id="25" creationId="{B627A2E4-7452-41F2-A78F-5663F1F3A0E4}"/>
          </ac:spMkLst>
        </pc:spChg>
        <pc:grpChg chg="add del mod">
          <ac:chgData name="" userId="4c7cd5497b06abf2" providerId="LiveId" clId="{66773CFD-1F94-4F91-9B89-B0C457143AE3}" dt="2021-10-29T12:00:42.936" v="1986" actId="165"/>
          <ac:grpSpMkLst>
            <pc:docMk/>
            <pc:sldMk cId="3652076983" sldId="519"/>
            <ac:grpSpMk id="3" creationId="{4494B0EC-81BB-4ECF-A208-EB052873AFBC}"/>
          </ac:grpSpMkLst>
        </pc:grpChg>
        <pc:grpChg chg="add del mod">
          <ac:chgData name="" userId="4c7cd5497b06abf2" providerId="LiveId" clId="{66773CFD-1F94-4F91-9B89-B0C457143AE3}" dt="2021-10-29T12:03:25.444" v="2023" actId="164"/>
          <ac:grpSpMkLst>
            <pc:docMk/>
            <pc:sldMk cId="3652076983" sldId="519"/>
            <ac:grpSpMk id="10" creationId="{147714EB-6BF3-453B-A838-C49EDBCED7A8}"/>
          </ac:grpSpMkLst>
        </pc:grpChg>
        <pc:grpChg chg="add mod">
          <ac:chgData name="" userId="4c7cd5497b06abf2" providerId="LiveId" clId="{66773CFD-1F94-4F91-9B89-B0C457143AE3}" dt="2021-10-29T12:03:37.026" v="2031" actId="164"/>
          <ac:grpSpMkLst>
            <pc:docMk/>
            <pc:sldMk cId="3652076983" sldId="519"/>
            <ac:grpSpMk id="27" creationId="{9E7F5460-026A-408E-9E23-2FAE48552139}"/>
          </ac:grpSpMkLst>
        </pc:grpChg>
        <pc:picChg chg="add mod">
          <ac:chgData name="" userId="4c7cd5497b06abf2" providerId="LiveId" clId="{66773CFD-1F94-4F91-9B89-B0C457143AE3}" dt="2021-10-30T14:18:14.230" v="4727" actId="1076"/>
          <ac:picMkLst>
            <pc:docMk/>
            <pc:sldMk cId="3652076983" sldId="519"/>
            <ac:picMk id="19" creationId="{85B15022-88FD-4BD7-927C-6AA9E085A97C}"/>
          </ac:picMkLst>
        </pc:picChg>
        <pc:picChg chg="add mod">
          <ac:chgData name="" userId="4c7cd5497b06abf2" providerId="LiveId" clId="{66773CFD-1F94-4F91-9B89-B0C457143AE3}" dt="2021-10-30T14:18:14.230" v="4727" actId="1076"/>
          <ac:picMkLst>
            <pc:docMk/>
            <pc:sldMk cId="3652076983" sldId="519"/>
            <ac:picMk id="20" creationId="{D95EAB7B-6194-4325-91EA-FA64B41F97C4}"/>
          </ac:picMkLst>
        </pc:picChg>
        <pc:picChg chg="add mod">
          <ac:chgData name="" userId="4c7cd5497b06abf2" providerId="LiveId" clId="{66773CFD-1F94-4F91-9B89-B0C457143AE3}" dt="2021-10-30T14:18:14.230" v="4727" actId="1076"/>
          <ac:picMkLst>
            <pc:docMk/>
            <pc:sldMk cId="3652076983" sldId="519"/>
            <ac:picMk id="21" creationId="{34E2E447-588A-472C-87D7-45C1FCAA6A69}"/>
          </ac:picMkLst>
        </pc:picChg>
        <pc:cxnChg chg="add del mod topLvl">
          <ac:chgData name="" userId="4c7cd5497b06abf2" providerId="LiveId" clId="{66773CFD-1F94-4F91-9B89-B0C457143AE3}" dt="2021-10-29T12:03:54.362" v="2033" actId="478"/>
          <ac:cxnSpMkLst>
            <pc:docMk/>
            <pc:sldMk cId="3652076983" sldId="519"/>
            <ac:cxnSpMk id="26" creationId="{1BD83519-BC89-4618-966C-6722D91F7121}"/>
          </ac:cxnSpMkLst>
        </pc:cxnChg>
      </pc:sldChg>
      <pc:sldChg chg="addSp delSp modSp add modTransition">
        <pc:chgData name="" userId="4c7cd5497b06abf2" providerId="LiveId" clId="{66773CFD-1F94-4F91-9B89-B0C457143AE3}" dt="2021-10-29T17:20:31.192" v="2853" actId="1076"/>
        <pc:sldMkLst>
          <pc:docMk/>
          <pc:sldMk cId="134567228" sldId="520"/>
        </pc:sldMkLst>
        <pc:spChg chg="mod">
          <ac:chgData name="" userId="4c7cd5497b06abf2" providerId="LiveId" clId="{66773CFD-1F94-4F91-9B89-B0C457143AE3}" dt="2021-10-29T17:20:29.011" v="2852" actId="1076"/>
          <ac:spMkLst>
            <pc:docMk/>
            <pc:sldMk cId="134567228" sldId="520"/>
            <ac:spMk id="6" creationId="{4555486A-BB36-4A18-BB20-C8268AEAD5EC}"/>
          </ac:spMkLst>
        </pc:spChg>
        <pc:spChg chg="mod">
          <ac:chgData name="" userId="4c7cd5497b06abf2" providerId="LiveId" clId="{66773CFD-1F94-4F91-9B89-B0C457143AE3}" dt="2021-10-29T17:20:29.011" v="2852" actId="1076"/>
          <ac:spMkLst>
            <pc:docMk/>
            <pc:sldMk cId="134567228" sldId="520"/>
            <ac:spMk id="7" creationId="{A861C92A-D27D-4595-B8E4-1AEA1A94D0C0}"/>
          </ac:spMkLst>
        </pc:spChg>
        <pc:spChg chg="mod">
          <ac:chgData name="" userId="4c7cd5497b06abf2" providerId="LiveId" clId="{66773CFD-1F94-4F91-9B89-B0C457143AE3}" dt="2021-10-29T17:20:31.192" v="2853" actId="1076"/>
          <ac:spMkLst>
            <pc:docMk/>
            <pc:sldMk cId="134567228" sldId="520"/>
            <ac:spMk id="8" creationId="{379B248C-7FC4-43C4-A148-612E54BF1F2D}"/>
          </ac:spMkLst>
        </pc:spChg>
        <pc:spChg chg="mod topLvl">
          <ac:chgData name="" userId="4c7cd5497b06abf2" providerId="LiveId" clId="{66773CFD-1F94-4F91-9B89-B0C457143AE3}" dt="2021-10-29T12:00:24.027" v="1981" actId="207"/>
          <ac:spMkLst>
            <pc:docMk/>
            <pc:sldMk cId="134567228" sldId="520"/>
            <ac:spMk id="16" creationId="{A4ED3654-E042-463C-B102-A07834882DBB}"/>
          </ac:spMkLst>
        </pc:spChg>
        <pc:spChg chg="mod topLvl">
          <ac:chgData name="" userId="4c7cd5497b06abf2" providerId="LiveId" clId="{66773CFD-1F94-4F91-9B89-B0C457143AE3}" dt="2021-10-29T12:00:02.874" v="1979" actId="207"/>
          <ac:spMkLst>
            <pc:docMk/>
            <pc:sldMk cId="134567228" sldId="520"/>
            <ac:spMk id="17" creationId="{116F0FE4-3256-4979-A4BC-D34C4AE26705}"/>
          </ac:spMkLst>
        </pc:spChg>
        <pc:spChg chg="mod topLvl">
          <ac:chgData name="" userId="4c7cd5497b06abf2" providerId="LiveId" clId="{66773CFD-1F94-4F91-9B89-B0C457143AE3}" dt="2021-10-29T14:35:18.210" v="2291"/>
          <ac:spMkLst>
            <pc:docMk/>
            <pc:sldMk cId="134567228" sldId="520"/>
            <ac:spMk id="18" creationId="{8CD5A14B-0806-40C0-BA8D-C8104B753554}"/>
          </ac:spMkLst>
        </pc:spChg>
        <pc:spChg chg="mod topLvl">
          <ac:chgData name="" userId="4c7cd5497b06abf2" providerId="LiveId" clId="{66773CFD-1F94-4F91-9B89-B0C457143AE3}" dt="2021-10-29T10:47:43.893" v="1699" actId="165"/>
          <ac:spMkLst>
            <pc:docMk/>
            <pc:sldMk cId="134567228" sldId="520"/>
            <ac:spMk id="19" creationId="{919EE8F4-9CA5-4CF0-A67E-F39155FE0CE5}"/>
          </ac:spMkLst>
        </pc:spChg>
        <pc:grpChg chg="add del mod">
          <ac:chgData name="" userId="4c7cd5497b06abf2" providerId="LiveId" clId="{66773CFD-1F94-4F91-9B89-B0C457143AE3}" dt="2021-10-29T10:47:43.893" v="1699" actId="165"/>
          <ac:grpSpMkLst>
            <pc:docMk/>
            <pc:sldMk cId="134567228" sldId="520"/>
            <ac:grpSpMk id="12" creationId="{3F3ED955-0866-4D1A-9549-BCE3D7AF2172}"/>
          </ac:grpSpMkLst>
        </pc:grpChg>
        <pc:grpChg chg="del">
          <ac:chgData name="" userId="4c7cd5497b06abf2" providerId="LiveId" clId="{66773CFD-1F94-4F91-9B89-B0C457143AE3}" dt="2021-10-29T10:44:16.802" v="1658" actId="165"/>
          <ac:grpSpMkLst>
            <pc:docMk/>
            <pc:sldMk cId="134567228" sldId="520"/>
            <ac:grpSpMk id="13" creationId="{34C0E284-5C8A-44A7-B7ED-AD263EE15236}"/>
          </ac:grpSpMkLst>
        </pc:grpChg>
        <pc:grpChg chg="del mod topLvl">
          <ac:chgData name="" userId="4c7cd5497b06abf2" providerId="LiveId" clId="{66773CFD-1F94-4F91-9B89-B0C457143AE3}" dt="2021-10-29T10:44:19.467" v="1660" actId="165"/>
          <ac:grpSpMkLst>
            <pc:docMk/>
            <pc:sldMk cId="134567228" sldId="520"/>
            <ac:grpSpMk id="14" creationId="{E1AD288B-65B9-44E4-B95D-B9AD2CE35275}"/>
          </ac:grpSpMkLst>
        </pc:grpChg>
        <pc:grpChg chg="del mod topLvl">
          <ac:chgData name="" userId="4c7cd5497b06abf2" providerId="LiveId" clId="{66773CFD-1F94-4F91-9B89-B0C457143AE3}" dt="2021-10-29T10:44:18.504" v="1659" actId="165"/>
          <ac:grpSpMkLst>
            <pc:docMk/>
            <pc:sldMk cId="134567228" sldId="520"/>
            <ac:grpSpMk id="15" creationId="{8DA4B500-3C03-498E-9293-1BC2B1819D4D}"/>
          </ac:grpSpMkLst>
        </pc:grpChg>
        <pc:picChg chg="mod">
          <ac:chgData name="" userId="4c7cd5497b06abf2" providerId="LiveId" clId="{66773CFD-1F94-4F91-9B89-B0C457143AE3}" dt="2021-10-29T12:19:59.329" v="2052" actId="1076"/>
          <ac:picMkLst>
            <pc:docMk/>
            <pc:sldMk cId="134567228" sldId="520"/>
            <ac:picMk id="9" creationId="{8BA810CE-D0B2-4628-B1A1-379C711AD482}"/>
          </ac:picMkLst>
        </pc:picChg>
        <pc:picChg chg="mod">
          <ac:chgData name="" userId="4c7cd5497b06abf2" providerId="LiveId" clId="{66773CFD-1F94-4F91-9B89-B0C457143AE3}" dt="2021-10-29T12:19:59.329" v="2052" actId="1076"/>
          <ac:picMkLst>
            <pc:docMk/>
            <pc:sldMk cId="134567228" sldId="520"/>
            <ac:picMk id="10" creationId="{5661BD8F-E440-45A8-89EA-7529CA02409E}"/>
          </ac:picMkLst>
        </pc:picChg>
        <pc:picChg chg="mod">
          <ac:chgData name="" userId="4c7cd5497b06abf2" providerId="LiveId" clId="{66773CFD-1F94-4F91-9B89-B0C457143AE3}" dt="2021-10-29T12:19:59.329" v="2052" actId="1076"/>
          <ac:picMkLst>
            <pc:docMk/>
            <pc:sldMk cId="134567228" sldId="520"/>
            <ac:picMk id="11" creationId="{82E76F9C-88AF-465F-812F-FEF959BB3628}"/>
          </ac:picMkLst>
        </pc:picChg>
        <pc:cxnChg chg="add del mod">
          <ac:chgData name="" userId="4c7cd5497b06abf2" providerId="LiveId" clId="{66773CFD-1F94-4F91-9B89-B0C457143AE3}" dt="2021-10-29T12:19:33.900" v="2049"/>
          <ac:cxnSpMkLst>
            <pc:docMk/>
            <pc:sldMk cId="134567228" sldId="520"/>
            <ac:cxnSpMk id="4" creationId="{C7AA5CB5-ACF2-4D34-B240-51BCBD302CB9}"/>
          </ac:cxnSpMkLst>
        </pc:cxnChg>
      </pc:sldChg>
      <pc:sldChg chg="addSp delSp modSp add modTransition">
        <pc:chgData name="" userId="4c7cd5497b06abf2" providerId="LiveId" clId="{66773CFD-1F94-4F91-9B89-B0C457143AE3}" dt="2021-10-30T14:21:21.950" v="4737" actId="1076"/>
        <pc:sldMkLst>
          <pc:docMk/>
          <pc:sldMk cId="1197221549" sldId="522"/>
        </pc:sldMkLst>
        <pc:spChg chg="mod">
          <ac:chgData name="" userId="4c7cd5497b06abf2" providerId="LiveId" clId="{66773CFD-1F94-4F91-9B89-B0C457143AE3}" dt="2021-10-29T12:03:40.024" v="2032" actId="164"/>
          <ac:spMkLst>
            <pc:docMk/>
            <pc:sldMk cId="1197221549" sldId="522"/>
            <ac:spMk id="5" creationId="{20282B25-2B80-4FC3-A610-AEB8DF6BE4D5}"/>
          </ac:spMkLst>
        </pc:spChg>
        <pc:spChg chg="mod">
          <ac:chgData name="" userId="4c7cd5497b06abf2" providerId="LiveId" clId="{66773CFD-1F94-4F91-9B89-B0C457143AE3}" dt="2021-10-29T17:24:11.826" v="2906"/>
          <ac:spMkLst>
            <pc:docMk/>
            <pc:sldMk cId="1197221549" sldId="522"/>
            <ac:spMk id="6" creationId="{EE2D7963-B832-4B21-B9C8-0936DF5ADF3A}"/>
          </ac:spMkLst>
        </pc:spChg>
        <pc:spChg chg="mod">
          <ac:chgData name="" userId="4c7cd5497b06abf2" providerId="LiveId" clId="{66773CFD-1F94-4F91-9B89-B0C457143AE3}" dt="2021-10-29T12:03:40.024" v="2032" actId="164"/>
          <ac:spMkLst>
            <pc:docMk/>
            <pc:sldMk cId="1197221549" sldId="522"/>
            <ac:spMk id="7" creationId="{E26CCDBC-797F-4AC9-9985-9C5B59155817}"/>
          </ac:spMkLst>
        </pc:spChg>
        <pc:spChg chg="mod">
          <ac:chgData name="" userId="4c7cd5497b06abf2" providerId="LiveId" clId="{66773CFD-1F94-4F91-9B89-B0C457143AE3}" dt="2021-10-29T12:30:06.355" v="2251" actId="1076"/>
          <ac:spMkLst>
            <pc:docMk/>
            <pc:sldMk cId="1197221549" sldId="522"/>
            <ac:spMk id="8" creationId="{AC404294-4865-4B22-AC60-096D89F98DBF}"/>
          </ac:spMkLst>
        </pc:spChg>
        <pc:spChg chg="mod">
          <ac:chgData name="" userId="4c7cd5497b06abf2" providerId="LiveId" clId="{66773CFD-1F94-4F91-9B89-B0C457143AE3}" dt="2021-10-29T12:03:40.024" v="2032" actId="164"/>
          <ac:spMkLst>
            <pc:docMk/>
            <pc:sldMk cId="1197221549" sldId="522"/>
            <ac:spMk id="11" creationId="{F790D3DD-9047-4B10-B59C-09E8461DFDBF}"/>
          </ac:spMkLst>
        </pc:spChg>
        <pc:spChg chg="mod">
          <ac:chgData name="" userId="4c7cd5497b06abf2" providerId="LiveId" clId="{66773CFD-1F94-4F91-9B89-B0C457143AE3}" dt="2021-10-29T12:03:40.024" v="2032" actId="164"/>
          <ac:spMkLst>
            <pc:docMk/>
            <pc:sldMk cId="1197221549" sldId="522"/>
            <ac:spMk id="12" creationId="{C624E5E7-D36D-4576-929D-65A4E381E4BF}"/>
          </ac:spMkLst>
        </pc:spChg>
        <pc:spChg chg="mod">
          <ac:chgData name="" userId="4c7cd5497b06abf2" providerId="LiveId" clId="{66773CFD-1F94-4F91-9B89-B0C457143AE3}" dt="2021-10-29T12:03:40.024" v="2032" actId="164"/>
          <ac:spMkLst>
            <pc:docMk/>
            <pc:sldMk cId="1197221549" sldId="522"/>
            <ac:spMk id="13" creationId="{4EE5D521-0619-418B-8326-C46903D3C876}"/>
          </ac:spMkLst>
        </pc:spChg>
        <pc:spChg chg="mod">
          <ac:chgData name="" userId="4c7cd5497b06abf2" providerId="LiveId" clId="{66773CFD-1F94-4F91-9B89-B0C457143AE3}" dt="2021-10-29T12:03:40.024" v="2032" actId="164"/>
          <ac:spMkLst>
            <pc:docMk/>
            <pc:sldMk cId="1197221549" sldId="522"/>
            <ac:spMk id="14" creationId="{2899FDD0-21D6-4DB1-8F7E-3173E74614E0}"/>
          </ac:spMkLst>
        </pc:spChg>
        <pc:spChg chg="del mod">
          <ac:chgData name="" userId="4c7cd5497b06abf2" providerId="LiveId" clId="{66773CFD-1F94-4F91-9B89-B0C457143AE3}" dt="2021-10-29T17:16:16.400" v="2770" actId="478"/>
          <ac:spMkLst>
            <pc:docMk/>
            <pc:sldMk cId="1197221549" sldId="522"/>
            <ac:spMk id="15" creationId="{BF33255B-1F81-49C2-9992-60F84BBF101C}"/>
          </ac:spMkLst>
        </pc:spChg>
        <pc:spChg chg="add mod">
          <ac:chgData name="" userId="4c7cd5497b06abf2" providerId="LiveId" clId="{66773CFD-1F94-4F91-9B89-B0C457143AE3}" dt="2021-10-30T14:21:21.950" v="4737" actId="1076"/>
          <ac:spMkLst>
            <pc:docMk/>
            <pc:sldMk cId="1197221549" sldId="522"/>
            <ac:spMk id="16" creationId="{8997B532-2464-490C-836C-60FE91859B6C}"/>
          </ac:spMkLst>
        </pc:spChg>
        <pc:spChg chg="add mod">
          <ac:chgData name="" userId="4c7cd5497b06abf2" providerId="LiveId" clId="{66773CFD-1F94-4F91-9B89-B0C457143AE3}" dt="2021-10-30T14:21:21.950" v="4737" actId="1076"/>
          <ac:spMkLst>
            <pc:docMk/>
            <pc:sldMk cId="1197221549" sldId="522"/>
            <ac:spMk id="17" creationId="{6E22D7B1-5FED-4306-8C49-044EBE514EF0}"/>
          </ac:spMkLst>
        </pc:spChg>
        <pc:spChg chg="add mod">
          <ac:chgData name="" userId="4c7cd5497b06abf2" providerId="LiveId" clId="{66773CFD-1F94-4F91-9B89-B0C457143AE3}" dt="2021-10-30T14:21:21.950" v="4737" actId="1076"/>
          <ac:spMkLst>
            <pc:docMk/>
            <pc:sldMk cId="1197221549" sldId="522"/>
            <ac:spMk id="18" creationId="{B58B8748-3073-4A57-B516-D2E6E9692C49}"/>
          </ac:spMkLst>
        </pc:spChg>
        <pc:spChg chg="add del mod">
          <ac:chgData name="" userId="4c7cd5497b06abf2" providerId="LiveId" clId="{66773CFD-1F94-4F91-9B89-B0C457143AE3}" dt="2021-10-29T17:16:16.400" v="2770" actId="478"/>
          <ac:spMkLst>
            <pc:docMk/>
            <pc:sldMk cId="1197221549" sldId="522"/>
            <ac:spMk id="23" creationId="{8503D648-2FB0-45CE-BA3F-B93157138ABA}"/>
          </ac:spMkLst>
        </pc:spChg>
        <pc:spChg chg="add del mod">
          <ac:chgData name="" userId="4c7cd5497b06abf2" providerId="LiveId" clId="{66773CFD-1F94-4F91-9B89-B0C457143AE3}" dt="2021-10-29T17:16:16.400" v="2770" actId="478"/>
          <ac:spMkLst>
            <pc:docMk/>
            <pc:sldMk cId="1197221549" sldId="522"/>
            <ac:spMk id="24" creationId="{8FE297AB-D055-4396-B595-034A4307F9E8}"/>
          </ac:spMkLst>
        </pc:spChg>
        <pc:spChg chg="add mod">
          <ac:chgData name="" userId="4c7cd5497b06abf2" providerId="LiveId" clId="{66773CFD-1F94-4F91-9B89-B0C457143AE3}" dt="2021-10-29T17:22:51.937" v="2874" actId="408"/>
          <ac:spMkLst>
            <pc:docMk/>
            <pc:sldMk cId="1197221549" sldId="522"/>
            <ac:spMk id="25" creationId="{446F6167-3ED0-4B3A-98FF-90A24F5DFF09}"/>
          </ac:spMkLst>
        </pc:spChg>
        <pc:spChg chg="add mod">
          <ac:chgData name="" userId="4c7cd5497b06abf2" providerId="LiveId" clId="{66773CFD-1F94-4F91-9B89-B0C457143AE3}" dt="2021-10-29T17:22:51.937" v="2874" actId="408"/>
          <ac:spMkLst>
            <pc:docMk/>
            <pc:sldMk cId="1197221549" sldId="522"/>
            <ac:spMk id="26" creationId="{96CF11CC-8D7B-4971-809E-3CFFADF093A1}"/>
          </ac:spMkLst>
        </pc:spChg>
        <pc:spChg chg="add mod">
          <ac:chgData name="" userId="4c7cd5497b06abf2" providerId="LiveId" clId="{66773CFD-1F94-4F91-9B89-B0C457143AE3}" dt="2021-10-29T17:22:51.937" v="2874" actId="408"/>
          <ac:spMkLst>
            <pc:docMk/>
            <pc:sldMk cId="1197221549" sldId="522"/>
            <ac:spMk id="27" creationId="{6193C0D1-CE09-48F7-9250-840BCE2EF05A}"/>
          </ac:spMkLst>
        </pc:spChg>
        <pc:spChg chg="add del mod">
          <ac:chgData name="" userId="4c7cd5497b06abf2" providerId="LiveId" clId="{66773CFD-1F94-4F91-9B89-B0C457143AE3}" dt="2021-10-29T17:21:38.676" v="2862" actId="478"/>
          <ac:spMkLst>
            <pc:docMk/>
            <pc:sldMk cId="1197221549" sldId="522"/>
            <ac:spMk id="29" creationId="{20C76A6F-56CE-45DC-ADFD-EB68CD032BE4}"/>
          </ac:spMkLst>
        </pc:spChg>
        <pc:spChg chg="add del mod">
          <ac:chgData name="" userId="4c7cd5497b06abf2" providerId="LiveId" clId="{66773CFD-1F94-4F91-9B89-B0C457143AE3}" dt="2021-10-29T17:21:38.676" v="2862" actId="478"/>
          <ac:spMkLst>
            <pc:docMk/>
            <pc:sldMk cId="1197221549" sldId="522"/>
            <ac:spMk id="31" creationId="{17349234-4EC3-4079-B107-18AACF862F1C}"/>
          </ac:spMkLst>
        </pc:spChg>
        <pc:spChg chg="add del mod">
          <ac:chgData name="" userId="4c7cd5497b06abf2" providerId="LiveId" clId="{66773CFD-1F94-4F91-9B89-B0C457143AE3}" dt="2021-10-29T17:21:38.676" v="2862" actId="478"/>
          <ac:spMkLst>
            <pc:docMk/>
            <pc:sldMk cId="1197221549" sldId="522"/>
            <ac:spMk id="32" creationId="{6E70860C-551C-4352-8FBF-BC11605FDC82}"/>
          </ac:spMkLst>
        </pc:spChg>
        <pc:spChg chg="add del mod">
          <ac:chgData name="" userId="4c7cd5497b06abf2" providerId="LiveId" clId="{66773CFD-1F94-4F91-9B89-B0C457143AE3}" dt="2021-10-29T17:21:38.676" v="2862" actId="478"/>
          <ac:spMkLst>
            <pc:docMk/>
            <pc:sldMk cId="1197221549" sldId="522"/>
            <ac:spMk id="33" creationId="{CCC9F8D0-0159-456B-9335-87D8EA77FE4D}"/>
          </ac:spMkLst>
        </pc:spChg>
        <pc:spChg chg="add del mod">
          <ac:chgData name="" userId="4c7cd5497b06abf2" providerId="LiveId" clId="{66773CFD-1F94-4F91-9B89-B0C457143AE3}" dt="2021-10-29T17:21:38.676" v="2862" actId="478"/>
          <ac:spMkLst>
            <pc:docMk/>
            <pc:sldMk cId="1197221549" sldId="522"/>
            <ac:spMk id="34" creationId="{9FAC3B12-B5D1-4F00-9F08-71BF1099EEC4}"/>
          </ac:spMkLst>
        </pc:spChg>
        <pc:spChg chg="add del mod">
          <ac:chgData name="" userId="4c7cd5497b06abf2" providerId="LiveId" clId="{66773CFD-1F94-4F91-9B89-B0C457143AE3}" dt="2021-10-29T17:21:38.676" v="2862" actId="478"/>
          <ac:spMkLst>
            <pc:docMk/>
            <pc:sldMk cId="1197221549" sldId="522"/>
            <ac:spMk id="35" creationId="{C1691732-0CB5-4D20-833B-FCA1C89432D9}"/>
          </ac:spMkLst>
        </pc:spChg>
        <pc:spChg chg="add del mod">
          <ac:chgData name="" userId="4c7cd5497b06abf2" providerId="LiveId" clId="{66773CFD-1F94-4F91-9B89-B0C457143AE3}" dt="2021-10-29T17:21:38.676" v="2862" actId="478"/>
          <ac:spMkLst>
            <pc:docMk/>
            <pc:sldMk cId="1197221549" sldId="522"/>
            <ac:spMk id="36" creationId="{DCFC7FB7-17C1-4814-8C3E-BBCEC4E36DFC}"/>
          </ac:spMkLst>
        </pc:spChg>
        <pc:spChg chg="add mod">
          <ac:chgData name="" userId="4c7cd5497b06abf2" providerId="LiveId" clId="{66773CFD-1F94-4F91-9B89-B0C457143AE3}" dt="2021-10-30T14:19:04.608" v="4729" actId="1076"/>
          <ac:spMkLst>
            <pc:docMk/>
            <pc:sldMk cId="1197221549" sldId="522"/>
            <ac:spMk id="37" creationId="{1C5C67A1-1833-472F-8799-79D24DC5F072}"/>
          </ac:spMkLst>
        </pc:spChg>
        <pc:spChg chg="add mod">
          <ac:chgData name="" userId="4c7cd5497b06abf2" providerId="LiveId" clId="{66773CFD-1F94-4F91-9B89-B0C457143AE3}" dt="2021-10-30T14:18:29.245" v="4728" actId="1076"/>
          <ac:spMkLst>
            <pc:docMk/>
            <pc:sldMk cId="1197221549" sldId="522"/>
            <ac:spMk id="38" creationId="{6828D6E9-7FB5-4FA8-90C5-3DEAC58C7999}"/>
          </ac:spMkLst>
        </pc:spChg>
        <pc:spChg chg="add mod">
          <ac:chgData name="" userId="4c7cd5497b06abf2" providerId="LiveId" clId="{66773CFD-1F94-4F91-9B89-B0C457143AE3}" dt="2021-10-30T14:18:29.245" v="4728" actId="1076"/>
          <ac:spMkLst>
            <pc:docMk/>
            <pc:sldMk cId="1197221549" sldId="522"/>
            <ac:spMk id="39" creationId="{9249EE7A-7FFF-4663-8B17-631813F6701E}"/>
          </ac:spMkLst>
        </pc:spChg>
        <pc:spChg chg="add mod">
          <ac:chgData name="" userId="4c7cd5497b06abf2" providerId="LiveId" clId="{66773CFD-1F94-4F91-9B89-B0C457143AE3}" dt="2021-10-30T14:18:29.245" v="4728" actId="1076"/>
          <ac:spMkLst>
            <pc:docMk/>
            <pc:sldMk cId="1197221549" sldId="522"/>
            <ac:spMk id="40" creationId="{99BAAB79-91D6-4559-9989-BC1F1E38C49E}"/>
          </ac:spMkLst>
        </pc:spChg>
        <pc:spChg chg="add mod">
          <ac:chgData name="" userId="4c7cd5497b06abf2" providerId="LiveId" clId="{66773CFD-1F94-4F91-9B89-B0C457143AE3}" dt="2021-10-30T14:18:29.245" v="4728" actId="1076"/>
          <ac:spMkLst>
            <pc:docMk/>
            <pc:sldMk cId="1197221549" sldId="522"/>
            <ac:spMk id="41" creationId="{72FA007C-059C-4D71-975A-E9E33B44D3A7}"/>
          </ac:spMkLst>
        </pc:spChg>
        <pc:spChg chg="add del mod">
          <ac:chgData name="" userId="4c7cd5497b06abf2" providerId="LiveId" clId="{66773CFD-1F94-4F91-9B89-B0C457143AE3}" dt="2021-10-29T17:23:17.690" v="2876" actId="478"/>
          <ac:spMkLst>
            <pc:docMk/>
            <pc:sldMk cId="1197221549" sldId="522"/>
            <ac:spMk id="42" creationId="{2D6CE920-3FBD-40CA-BD9E-FCDE61AB7032}"/>
          </ac:spMkLst>
        </pc:spChg>
        <pc:spChg chg="add del mod">
          <ac:chgData name="" userId="4c7cd5497b06abf2" providerId="LiveId" clId="{66773CFD-1F94-4F91-9B89-B0C457143AE3}" dt="2021-10-29T17:23:17.690" v="2876" actId="478"/>
          <ac:spMkLst>
            <pc:docMk/>
            <pc:sldMk cId="1197221549" sldId="522"/>
            <ac:spMk id="43" creationId="{509D3217-1144-40BE-9A5F-665ABC3AF670}"/>
          </ac:spMkLst>
        </pc:spChg>
        <pc:spChg chg="add del mod">
          <ac:chgData name="" userId="4c7cd5497b06abf2" providerId="LiveId" clId="{66773CFD-1F94-4F91-9B89-B0C457143AE3}" dt="2021-10-29T17:23:17.690" v="2876" actId="478"/>
          <ac:spMkLst>
            <pc:docMk/>
            <pc:sldMk cId="1197221549" sldId="522"/>
            <ac:spMk id="44" creationId="{0908A5BF-FE05-42B3-8E64-1676F928C4A0}"/>
          </ac:spMkLst>
        </pc:spChg>
        <pc:spChg chg="add mod">
          <ac:chgData name="" userId="4c7cd5497b06abf2" providerId="LiveId" clId="{66773CFD-1F94-4F91-9B89-B0C457143AE3}" dt="2021-10-30T14:18:29.245" v="4728" actId="1076"/>
          <ac:spMkLst>
            <pc:docMk/>
            <pc:sldMk cId="1197221549" sldId="522"/>
            <ac:spMk id="45" creationId="{80A40E3B-C756-4849-9E10-39E1EA96EE00}"/>
          </ac:spMkLst>
        </pc:spChg>
        <pc:spChg chg="add mod">
          <ac:chgData name="" userId="4c7cd5497b06abf2" providerId="LiveId" clId="{66773CFD-1F94-4F91-9B89-B0C457143AE3}" dt="2021-10-30T14:19:04.608" v="4729" actId="1076"/>
          <ac:spMkLst>
            <pc:docMk/>
            <pc:sldMk cId="1197221549" sldId="522"/>
            <ac:spMk id="46" creationId="{BCD4B96F-F677-468C-8442-161FD53917CC}"/>
          </ac:spMkLst>
        </pc:spChg>
        <pc:grpChg chg="add mod">
          <ac:chgData name="" userId="4c7cd5497b06abf2" providerId="LiveId" clId="{66773CFD-1F94-4F91-9B89-B0C457143AE3}" dt="2021-10-29T12:03:40.024" v="2032" actId="164"/>
          <ac:grpSpMkLst>
            <pc:docMk/>
            <pc:sldMk cId="1197221549" sldId="522"/>
            <ac:grpSpMk id="3" creationId="{4E93E45A-1778-4519-9889-C08184F41AC3}"/>
          </ac:grpSpMkLst>
        </pc:grpChg>
        <pc:picChg chg="add mod">
          <ac:chgData name="" userId="4c7cd5497b06abf2" providerId="LiveId" clId="{66773CFD-1F94-4F91-9B89-B0C457143AE3}" dt="2021-10-29T17:22:59.493" v="2875" actId="555"/>
          <ac:picMkLst>
            <pc:docMk/>
            <pc:sldMk cId="1197221549" sldId="522"/>
            <ac:picMk id="9" creationId="{E824935E-E136-4DD7-B991-76553287B91F}"/>
          </ac:picMkLst>
        </pc:picChg>
        <pc:picChg chg="add mod">
          <ac:chgData name="" userId="4c7cd5497b06abf2" providerId="LiveId" clId="{66773CFD-1F94-4F91-9B89-B0C457143AE3}" dt="2021-10-30T14:21:21.950" v="4737" actId="1076"/>
          <ac:picMkLst>
            <pc:docMk/>
            <pc:sldMk cId="1197221549" sldId="522"/>
            <ac:picMk id="19" creationId="{F296C396-C5A0-4DA2-B44B-487A7E9227C7}"/>
          </ac:picMkLst>
        </pc:picChg>
        <pc:picChg chg="add mod">
          <ac:chgData name="" userId="4c7cd5497b06abf2" providerId="LiveId" clId="{66773CFD-1F94-4F91-9B89-B0C457143AE3}" dt="2021-10-30T14:21:21.950" v="4737" actId="1076"/>
          <ac:picMkLst>
            <pc:docMk/>
            <pc:sldMk cId="1197221549" sldId="522"/>
            <ac:picMk id="20" creationId="{4CBA162D-EAA2-4382-A4CD-3ED78BC69E93}"/>
          </ac:picMkLst>
        </pc:picChg>
        <pc:picChg chg="add mod">
          <ac:chgData name="" userId="4c7cd5497b06abf2" providerId="LiveId" clId="{66773CFD-1F94-4F91-9B89-B0C457143AE3}" dt="2021-10-30T14:21:21.950" v="4737" actId="1076"/>
          <ac:picMkLst>
            <pc:docMk/>
            <pc:sldMk cId="1197221549" sldId="522"/>
            <ac:picMk id="21" creationId="{7BDA4467-F719-4838-BC6A-6C5CD67220BF}"/>
          </ac:picMkLst>
        </pc:picChg>
        <pc:picChg chg="add mod">
          <ac:chgData name="" userId="4c7cd5497b06abf2" providerId="LiveId" clId="{66773CFD-1F94-4F91-9B89-B0C457143AE3}" dt="2021-10-29T17:22:59.493" v="2875" actId="555"/>
          <ac:picMkLst>
            <pc:docMk/>
            <pc:sldMk cId="1197221549" sldId="522"/>
            <ac:picMk id="28" creationId="{47987763-C2BB-4332-B75A-DE4B6E0203EA}"/>
          </ac:picMkLst>
        </pc:picChg>
        <pc:picChg chg="add mod">
          <ac:chgData name="" userId="4c7cd5497b06abf2" providerId="LiveId" clId="{66773CFD-1F94-4F91-9B89-B0C457143AE3}" dt="2021-10-29T17:22:59.493" v="2875" actId="555"/>
          <ac:picMkLst>
            <pc:docMk/>
            <pc:sldMk cId="1197221549" sldId="522"/>
            <ac:picMk id="30" creationId="{3271E34C-0509-4039-9543-4F8DC7A707E4}"/>
          </ac:picMkLst>
        </pc:picChg>
        <pc:cxnChg chg="add mod">
          <ac:chgData name="" userId="4c7cd5497b06abf2" providerId="LiveId" clId="{66773CFD-1F94-4F91-9B89-B0C457143AE3}" dt="2021-10-29T12:20:09.589" v="2053" actId="1076"/>
          <ac:cxnSpMkLst>
            <pc:docMk/>
            <pc:sldMk cId="1197221549" sldId="522"/>
            <ac:cxnSpMk id="22" creationId="{23CF1812-F2D2-439D-9F2E-4FE2E5075FBC}"/>
          </ac:cxnSpMkLst>
        </pc:cxnChg>
      </pc:sldChg>
      <pc:sldChg chg="addSp delSp modSp add modTransition">
        <pc:chgData name="" userId="4c7cd5497b06abf2" providerId="LiveId" clId="{66773CFD-1F94-4F91-9B89-B0C457143AE3}" dt="2021-10-30T14:19:27.708" v="4732" actId="1076"/>
        <pc:sldMkLst>
          <pc:docMk/>
          <pc:sldMk cId="4083517512" sldId="525"/>
        </pc:sldMkLst>
        <pc:spChg chg="del">
          <ac:chgData name="" userId="4c7cd5497b06abf2" providerId="LiveId" clId="{66773CFD-1F94-4F91-9B89-B0C457143AE3}" dt="2021-10-29T17:16:08.476" v="2769" actId="478"/>
          <ac:spMkLst>
            <pc:docMk/>
            <pc:sldMk cId="4083517512" sldId="525"/>
            <ac:spMk id="5" creationId="{88C85E34-C82A-4F97-9CA0-DD1FF568816F}"/>
          </ac:spMkLst>
        </pc:spChg>
        <pc:spChg chg="mod">
          <ac:chgData name="" userId="4c7cd5497b06abf2" providerId="LiveId" clId="{66773CFD-1F94-4F91-9B89-B0C457143AE3}" dt="2021-10-30T14:19:27.708" v="4732" actId="1076"/>
          <ac:spMkLst>
            <pc:docMk/>
            <pc:sldMk cId="4083517512" sldId="525"/>
            <ac:spMk id="6" creationId="{59E77B2E-C35D-4CA8-8263-058AF0E019A9}"/>
          </ac:spMkLst>
        </pc:spChg>
        <pc:spChg chg="mod">
          <ac:chgData name="" userId="4c7cd5497b06abf2" providerId="LiveId" clId="{66773CFD-1F94-4F91-9B89-B0C457143AE3}" dt="2021-10-30T14:19:27.708" v="4732" actId="1076"/>
          <ac:spMkLst>
            <pc:docMk/>
            <pc:sldMk cId="4083517512" sldId="525"/>
            <ac:spMk id="7" creationId="{38A06210-DD28-4294-ABCB-5F3CF8233B46}"/>
          </ac:spMkLst>
        </pc:spChg>
        <pc:spChg chg="mod">
          <ac:chgData name="" userId="4c7cd5497b06abf2" providerId="LiveId" clId="{66773CFD-1F94-4F91-9B89-B0C457143AE3}" dt="2021-10-30T14:19:27.708" v="4732" actId="1076"/>
          <ac:spMkLst>
            <pc:docMk/>
            <pc:sldMk cId="4083517512" sldId="525"/>
            <ac:spMk id="8" creationId="{A2D2634D-00E6-4264-B3AA-234D7D90D85B}"/>
          </ac:spMkLst>
        </pc:spChg>
        <pc:spChg chg="mod">
          <ac:chgData name="" userId="4c7cd5497b06abf2" providerId="LiveId" clId="{66773CFD-1F94-4F91-9B89-B0C457143AE3}" dt="2021-10-30T14:19:27.708" v="4732" actId="1076"/>
          <ac:spMkLst>
            <pc:docMk/>
            <pc:sldMk cId="4083517512" sldId="525"/>
            <ac:spMk id="12" creationId="{870D7FF5-63BD-4A58-93D7-3DC3833FEAFF}"/>
          </ac:spMkLst>
        </pc:spChg>
        <pc:spChg chg="mod">
          <ac:chgData name="" userId="4c7cd5497b06abf2" providerId="LiveId" clId="{66773CFD-1F94-4F91-9B89-B0C457143AE3}" dt="2021-10-30T14:19:27.708" v="4732" actId="1076"/>
          <ac:spMkLst>
            <pc:docMk/>
            <pc:sldMk cId="4083517512" sldId="525"/>
            <ac:spMk id="13" creationId="{0C2934F1-1C24-44B5-8EE0-2E54283E47BA}"/>
          </ac:spMkLst>
        </pc:spChg>
        <pc:spChg chg="mod">
          <ac:chgData name="" userId="4c7cd5497b06abf2" providerId="LiveId" clId="{66773CFD-1F94-4F91-9B89-B0C457143AE3}" dt="2021-10-30T14:19:27.708" v="4732" actId="1076"/>
          <ac:spMkLst>
            <pc:docMk/>
            <pc:sldMk cId="4083517512" sldId="525"/>
            <ac:spMk id="14" creationId="{79CBF86B-51C2-4293-B0E4-EF6242590A3D}"/>
          </ac:spMkLst>
        </pc:spChg>
        <pc:spChg chg="del">
          <ac:chgData name="" userId="4c7cd5497b06abf2" providerId="LiveId" clId="{66773CFD-1F94-4F91-9B89-B0C457143AE3}" dt="2021-10-29T17:16:08.476" v="2769" actId="478"/>
          <ac:spMkLst>
            <pc:docMk/>
            <pc:sldMk cId="4083517512" sldId="525"/>
            <ac:spMk id="18" creationId="{6E5AA228-DFEB-45EB-9EDE-F3F9618ACAD1}"/>
          </ac:spMkLst>
        </pc:spChg>
        <pc:spChg chg="add mod topLvl">
          <ac:chgData name="" userId="4c7cd5497b06abf2" providerId="LiveId" clId="{66773CFD-1F94-4F91-9B89-B0C457143AE3}" dt="2021-10-29T17:30:13.052" v="3088" actId="1076"/>
          <ac:spMkLst>
            <pc:docMk/>
            <pc:sldMk cId="4083517512" sldId="525"/>
            <ac:spMk id="19" creationId="{12949B59-73D6-4754-959D-4DF3C22C50E5}"/>
          </ac:spMkLst>
        </pc:spChg>
        <pc:spChg chg="add mod topLvl">
          <ac:chgData name="" userId="4c7cd5497b06abf2" providerId="LiveId" clId="{66773CFD-1F94-4F91-9B89-B0C457143AE3}" dt="2021-10-29T17:30:13.052" v="3088" actId="1076"/>
          <ac:spMkLst>
            <pc:docMk/>
            <pc:sldMk cId="4083517512" sldId="525"/>
            <ac:spMk id="20" creationId="{CFF56834-E0CE-418A-B107-701F04C39975}"/>
          </ac:spMkLst>
        </pc:spChg>
        <pc:spChg chg="add mod topLvl">
          <ac:chgData name="" userId="4c7cd5497b06abf2" providerId="LiveId" clId="{66773CFD-1F94-4F91-9B89-B0C457143AE3}" dt="2021-10-29T17:30:13.052" v="3088" actId="1076"/>
          <ac:spMkLst>
            <pc:docMk/>
            <pc:sldMk cId="4083517512" sldId="525"/>
            <ac:spMk id="21" creationId="{5DB4DE11-8499-423B-9A06-A4D0F28121F3}"/>
          </ac:spMkLst>
        </pc:spChg>
        <pc:spChg chg="add mod ord">
          <ac:chgData name="" userId="4c7cd5497b06abf2" providerId="LiveId" clId="{66773CFD-1F94-4F91-9B89-B0C457143AE3}" dt="2021-10-30T14:19:27.708" v="4732" actId="1076"/>
          <ac:spMkLst>
            <pc:docMk/>
            <pc:sldMk cId="4083517512" sldId="525"/>
            <ac:spMk id="39" creationId="{2CD0646C-1562-4EF2-9CC0-5DAF6F74D5B7}"/>
          </ac:spMkLst>
        </pc:spChg>
        <pc:spChg chg="add mod ord">
          <ac:chgData name="" userId="4c7cd5497b06abf2" providerId="LiveId" clId="{66773CFD-1F94-4F91-9B89-B0C457143AE3}" dt="2021-10-30T14:19:27.708" v="4732" actId="1076"/>
          <ac:spMkLst>
            <pc:docMk/>
            <pc:sldMk cId="4083517512" sldId="525"/>
            <ac:spMk id="40" creationId="{9F3982D2-36C3-4A12-97C7-320661105242}"/>
          </ac:spMkLst>
        </pc:spChg>
        <pc:spChg chg="add mod">
          <ac:chgData name="" userId="4c7cd5497b06abf2" providerId="LiveId" clId="{66773CFD-1F94-4F91-9B89-B0C457143AE3}" dt="2021-10-30T14:19:27.708" v="4732" actId="1076"/>
          <ac:spMkLst>
            <pc:docMk/>
            <pc:sldMk cId="4083517512" sldId="525"/>
            <ac:spMk id="41" creationId="{EB1763D7-7A93-446E-8320-AE02E243B020}"/>
          </ac:spMkLst>
        </pc:spChg>
        <pc:spChg chg="add mod">
          <ac:chgData name="" userId="4c7cd5497b06abf2" providerId="LiveId" clId="{66773CFD-1F94-4F91-9B89-B0C457143AE3}" dt="2021-10-30T14:19:27.708" v="4732" actId="1076"/>
          <ac:spMkLst>
            <pc:docMk/>
            <pc:sldMk cId="4083517512" sldId="525"/>
            <ac:spMk id="42" creationId="{290DF4E7-BAB2-4DE9-A8FD-4E1AE6B7E41F}"/>
          </ac:spMkLst>
        </pc:spChg>
        <pc:grpChg chg="add del mod">
          <ac:chgData name="" userId="4c7cd5497b06abf2" providerId="LiveId" clId="{66773CFD-1F94-4F91-9B89-B0C457143AE3}" dt="2021-10-29T17:26:06.905" v="2956" actId="165"/>
          <ac:grpSpMkLst>
            <pc:docMk/>
            <pc:sldMk cId="4083517512" sldId="525"/>
            <ac:grpSpMk id="38" creationId="{20B5E295-EE26-4394-A75D-12782C4DC4F5}"/>
          </ac:grpSpMkLst>
        </pc:grpChg>
        <pc:picChg chg="add del mod">
          <ac:chgData name="" userId="4c7cd5497b06abf2" providerId="LiveId" clId="{66773CFD-1F94-4F91-9B89-B0C457143AE3}" dt="2021-10-29T17:13:37.742" v="2733" actId="478"/>
          <ac:picMkLst>
            <pc:docMk/>
            <pc:sldMk cId="4083517512" sldId="525"/>
            <ac:picMk id="4" creationId="{93F8179E-8727-4420-A9D5-A233DDE3646B}"/>
          </ac:picMkLst>
        </pc:picChg>
        <pc:picChg chg="del">
          <ac:chgData name="" userId="4c7cd5497b06abf2" providerId="LiveId" clId="{66773CFD-1F94-4F91-9B89-B0C457143AE3}" dt="2021-10-29T14:39:13.258" v="2381" actId="478"/>
          <ac:picMkLst>
            <pc:docMk/>
            <pc:sldMk cId="4083517512" sldId="525"/>
            <ac:picMk id="9" creationId="{B865699F-B43D-434D-82AD-F7ABAAAA03CD}"/>
          </ac:picMkLst>
        </pc:picChg>
        <pc:picChg chg="del">
          <ac:chgData name="" userId="4c7cd5497b06abf2" providerId="LiveId" clId="{66773CFD-1F94-4F91-9B89-B0C457143AE3}" dt="2021-10-29T14:39:13.258" v="2381" actId="478"/>
          <ac:picMkLst>
            <pc:docMk/>
            <pc:sldMk cId="4083517512" sldId="525"/>
            <ac:picMk id="10" creationId="{020D2198-FB89-42A0-917F-08B737E88FD9}"/>
          </ac:picMkLst>
        </pc:picChg>
        <pc:picChg chg="add del mod">
          <ac:chgData name="" userId="4c7cd5497b06abf2" providerId="LiveId" clId="{66773CFD-1F94-4F91-9B89-B0C457143AE3}" dt="2021-10-29T17:13:37.742" v="2733" actId="478"/>
          <ac:picMkLst>
            <pc:docMk/>
            <pc:sldMk cId="4083517512" sldId="525"/>
            <ac:picMk id="10" creationId="{7A68C3B5-BB8C-456C-A28F-235EDDAE94D7}"/>
          </ac:picMkLst>
        </pc:picChg>
        <pc:picChg chg="del">
          <ac:chgData name="" userId="4c7cd5497b06abf2" providerId="LiveId" clId="{66773CFD-1F94-4F91-9B89-B0C457143AE3}" dt="2021-10-29T14:39:13.258" v="2381" actId="478"/>
          <ac:picMkLst>
            <pc:docMk/>
            <pc:sldMk cId="4083517512" sldId="525"/>
            <ac:picMk id="11" creationId="{BCDBFC0F-1F2F-40EA-84BF-ADFD8AE4E339}"/>
          </ac:picMkLst>
        </pc:picChg>
        <pc:picChg chg="add del mod">
          <ac:chgData name="" userId="4c7cd5497b06abf2" providerId="LiveId" clId="{66773CFD-1F94-4F91-9B89-B0C457143AE3}" dt="2021-10-29T17:13:37.742" v="2733" actId="478"/>
          <ac:picMkLst>
            <pc:docMk/>
            <pc:sldMk cId="4083517512" sldId="525"/>
            <ac:picMk id="15" creationId="{4AF5D37E-563C-4205-8977-4CBCBCE19D22}"/>
          </ac:picMkLst>
        </pc:picChg>
        <pc:picChg chg="del">
          <ac:chgData name="" userId="4c7cd5497b06abf2" providerId="LiveId" clId="{66773CFD-1F94-4F91-9B89-B0C457143AE3}" dt="2021-10-29T14:39:13.258" v="2381" actId="478"/>
          <ac:picMkLst>
            <pc:docMk/>
            <pc:sldMk cId="4083517512" sldId="525"/>
            <ac:picMk id="15" creationId="{DBCE9FD1-13F9-47B1-BC25-258F661F07C5}"/>
          </ac:picMkLst>
        </pc:picChg>
        <pc:picChg chg="del">
          <ac:chgData name="" userId="4c7cd5497b06abf2" providerId="LiveId" clId="{66773CFD-1F94-4F91-9B89-B0C457143AE3}" dt="2021-10-29T14:39:13.258" v="2381" actId="478"/>
          <ac:picMkLst>
            <pc:docMk/>
            <pc:sldMk cId="4083517512" sldId="525"/>
            <ac:picMk id="16" creationId="{3F38B163-92C1-4E78-BB5B-A1314D762303}"/>
          </ac:picMkLst>
        </pc:picChg>
        <pc:picChg chg="add del mod">
          <ac:chgData name="" userId="4c7cd5497b06abf2" providerId="LiveId" clId="{66773CFD-1F94-4F91-9B89-B0C457143AE3}" dt="2021-10-29T17:13:37.742" v="2733" actId="478"/>
          <ac:picMkLst>
            <pc:docMk/>
            <pc:sldMk cId="4083517512" sldId="525"/>
            <ac:picMk id="17" creationId="{0536102A-614A-4151-83DB-A5404CB2750C}"/>
          </ac:picMkLst>
        </pc:picChg>
        <pc:picChg chg="del">
          <ac:chgData name="" userId="4c7cd5497b06abf2" providerId="LiveId" clId="{66773CFD-1F94-4F91-9B89-B0C457143AE3}" dt="2021-10-29T14:39:13.258" v="2381" actId="478"/>
          <ac:picMkLst>
            <pc:docMk/>
            <pc:sldMk cId="4083517512" sldId="525"/>
            <ac:picMk id="17" creationId="{5D391068-15D3-408D-B17A-9CF5534E8AF5}"/>
          </ac:picMkLst>
        </pc:picChg>
        <pc:picChg chg="add del mod">
          <ac:chgData name="" userId="4c7cd5497b06abf2" providerId="LiveId" clId="{66773CFD-1F94-4F91-9B89-B0C457143AE3}" dt="2021-10-29T17:13:37.742" v="2733" actId="478"/>
          <ac:picMkLst>
            <pc:docMk/>
            <pc:sldMk cId="4083517512" sldId="525"/>
            <ac:picMk id="23" creationId="{4E13A6CA-3111-4C73-A70F-5A87FB91986D}"/>
          </ac:picMkLst>
        </pc:picChg>
        <pc:picChg chg="add mod topLvl">
          <ac:chgData name="" userId="4c7cd5497b06abf2" providerId="LiveId" clId="{66773CFD-1F94-4F91-9B89-B0C457143AE3}" dt="2021-10-29T17:30:13.052" v="3088" actId="1076"/>
          <ac:picMkLst>
            <pc:docMk/>
            <pc:sldMk cId="4083517512" sldId="525"/>
            <ac:picMk id="25" creationId="{923F60E2-5DF5-431F-8EF0-946CBF3BBEBA}"/>
          </ac:picMkLst>
        </pc:picChg>
        <pc:picChg chg="add del mod">
          <ac:chgData name="" userId="4c7cd5497b06abf2" providerId="LiveId" clId="{66773CFD-1F94-4F91-9B89-B0C457143AE3}" dt="2021-10-29T17:13:52.687" v="2739" actId="478"/>
          <ac:picMkLst>
            <pc:docMk/>
            <pc:sldMk cId="4083517512" sldId="525"/>
            <ac:picMk id="27" creationId="{6336826E-5F0C-4970-AAA1-A2CC6C520B8B}"/>
          </ac:picMkLst>
        </pc:picChg>
        <pc:picChg chg="add del mod">
          <ac:chgData name="" userId="4c7cd5497b06abf2" providerId="LiveId" clId="{66773CFD-1F94-4F91-9B89-B0C457143AE3}" dt="2021-10-29T17:13:50.636" v="2738" actId="478"/>
          <ac:picMkLst>
            <pc:docMk/>
            <pc:sldMk cId="4083517512" sldId="525"/>
            <ac:picMk id="29" creationId="{DE1F2A17-A933-4BA6-ADCC-66FBB455313D}"/>
          </ac:picMkLst>
        </pc:picChg>
        <pc:picChg chg="add mod ord topLvl">
          <ac:chgData name="" userId="4c7cd5497b06abf2" providerId="LiveId" clId="{66773CFD-1F94-4F91-9B89-B0C457143AE3}" dt="2021-10-29T17:30:13.052" v="3088" actId="1076"/>
          <ac:picMkLst>
            <pc:docMk/>
            <pc:sldMk cId="4083517512" sldId="525"/>
            <ac:picMk id="31" creationId="{66CA0EA6-A447-492E-8A58-1D7CDDC3F067}"/>
          </ac:picMkLst>
        </pc:picChg>
        <pc:picChg chg="add mod ord topLvl">
          <ac:chgData name="" userId="4c7cd5497b06abf2" providerId="LiveId" clId="{66773CFD-1F94-4F91-9B89-B0C457143AE3}" dt="2021-10-29T17:30:13.052" v="3088" actId="1076"/>
          <ac:picMkLst>
            <pc:docMk/>
            <pc:sldMk cId="4083517512" sldId="525"/>
            <ac:picMk id="33" creationId="{FA785415-1A5D-417C-B77F-7F086167814E}"/>
          </ac:picMkLst>
        </pc:picChg>
        <pc:picChg chg="add mod topLvl">
          <ac:chgData name="" userId="4c7cd5497b06abf2" providerId="LiveId" clId="{66773CFD-1F94-4F91-9B89-B0C457143AE3}" dt="2021-10-29T17:30:13.052" v="3088" actId="1076"/>
          <ac:picMkLst>
            <pc:docMk/>
            <pc:sldMk cId="4083517512" sldId="525"/>
            <ac:picMk id="35" creationId="{F32DF170-4611-4D98-A860-FFD0F8720457}"/>
          </ac:picMkLst>
        </pc:picChg>
        <pc:picChg chg="add mod topLvl">
          <ac:chgData name="" userId="4c7cd5497b06abf2" providerId="LiveId" clId="{66773CFD-1F94-4F91-9B89-B0C457143AE3}" dt="2021-10-29T17:30:13.052" v="3088" actId="1076"/>
          <ac:picMkLst>
            <pc:docMk/>
            <pc:sldMk cId="4083517512" sldId="525"/>
            <ac:picMk id="37" creationId="{613B7DA6-6C75-41E5-AD81-7C014EC4406F}"/>
          </ac:picMkLst>
        </pc:picChg>
      </pc:sldChg>
      <pc:sldChg chg="modSp add">
        <pc:chgData name="" userId="4c7cd5497b06abf2" providerId="LiveId" clId="{66773CFD-1F94-4F91-9B89-B0C457143AE3}" dt="2021-10-29T15:27:57.427" v="2565" actId="20577"/>
        <pc:sldMkLst>
          <pc:docMk/>
          <pc:sldMk cId="574049350" sldId="529"/>
        </pc:sldMkLst>
        <pc:spChg chg="mod">
          <ac:chgData name="" userId="4c7cd5497b06abf2" providerId="LiveId" clId="{66773CFD-1F94-4F91-9B89-B0C457143AE3}" dt="2021-10-29T15:27:57.427" v="2565" actId="20577"/>
          <ac:spMkLst>
            <pc:docMk/>
            <pc:sldMk cId="574049350" sldId="529"/>
            <ac:spMk id="26" creationId="{91F4C54B-5CC5-4B17-A964-E2D6A90ECF2F}"/>
          </ac:spMkLst>
        </pc:spChg>
      </pc:sldChg>
      <pc:sldChg chg="modSp add ord">
        <pc:chgData name="" userId="4c7cd5497b06abf2" providerId="LiveId" clId="{66773CFD-1F94-4F91-9B89-B0C457143AE3}" dt="2021-10-29T15:28:17.076" v="2590"/>
        <pc:sldMkLst>
          <pc:docMk/>
          <pc:sldMk cId="2578562167" sldId="530"/>
        </pc:sldMkLst>
        <pc:spChg chg="mod">
          <ac:chgData name="" userId="4c7cd5497b06abf2" providerId="LiveId" clId="{66773CFD-1F94-4F91-9B89-B0C457143AE3}" dt="2021-10-29T15:28:17.076" v="2590"/>
          <ac:spMkLst>
            <pc:docMk/>
            <pc:sldMk cId="2578562167" sldId="530"/>
            <ac:spMk id="26" creationId="{91F4C54B-5CC5-4B17-A964-E2D6A90ECF2F}"/>
          </ac:spMkLst>
        </pc:spChg>
      </pc:sldChg>
      <pc:sldChg chg="modSp add">
        <pc:chgData name="" userId="4c7cd5497b06abf2" providerId="LiveId" clId="{66773CFD-1F94-4F91-9B89-B0C457143AE3}" dt="2021-10-29T15:28:23.592" v="2608"/>
        <pc:sldMkLst>
          <pc:docMk/>
          <pc:sldMk cId="2251159231" sldId="531"/>
        </pc:sldMkLst>
        <pc:spChg chg="mod">
          <ac:chgData name="" userId="4c7cd5497b06abf2" providerId="LiveId" clId="{66773CFD-1F94-4F91-9B89-B0C457143AE3}" dt="2021-10-29T15:28:23.592" v="2608"/>
          <ac:spMkLst>
            <pc:docMk/>
            <pc:sldMk cId="2251159231" sldId="531"/>
            <ac:spMk id="26" creationId="{91F4C54B-5CC5-4B17-A964-E2D6A90ECF2F}"/>
          </ac:spMkLst>
        </pc:spChg>
      </pc:sldChg>
      <pc:sldChg chg="delSp modSp add ord">
        <pc:chgData name="" userId="4c7cd5497b06abf2" providerId="LiveId" clId="{66773CFD-1F94-4F91-9B89-B0C457143AE3}" dt="2021-10-30T14:25:28.095" v="4852" actId="478"/>
        <pc:sldMkLst>
          <pc:docMk/>
          <pc:sldMk cId="4188911029" sldId="532"/>
        </pc:sldMkLst>
        <pc:spChg chg="del">
          <ac:chgData name="" userId="4c7cd5497b06abf2" providerId="LiveId" clId="{66773CFD-1F94-4F91-9B89-B0C457143AE3}" dt="2021-10-30T14:25:27.700" v="4851" actId="478"/>
          <ac:spMkLst>
            <pc:docMk/>
            <pc:sldMk cId="4188911029" sldId="532"/>
            <ac:spMk id="10" creationId="{8A8364EC-80AA-4E37-818A-02A429DCA556}"/>
          </ac:spMkLst>
        </pc:spChg>
        <pc:spChg chg="del">
          <ac:chgData name="" userId="4c7cd5497b06abf2" providerId="LiveId" clId="{66773CFD-1F94-4F91-9B89-B0C457143AE3}" dt="2021-10-30T14:25:25.118" v="4849" actId="478"/>
          <ac:spMkLst>
            <pc:docMk/>
            <pc:sldMk cId="4188911029" sldId="532"/>
            <ac:spMk id="19" creationId="{3038973A-DF55-48D8-BAF3-2E7B311329C5}"/>
          </ac:spMkLst>
        </pc:spChg>
        <pc:spChg chg="del">
          <ac:chgData name="" userId="4c7cd5497b06abf2" providerId="LiveId" clId="{66773CFD-1F94-4F91-9B89-B0C457143AE3}" dt="2021-10-30T14:25:25.410" v="4850" actId="478"/>
          <ac:spMkLst>
            <pc:docMk/>
            <pc:sldMk cId="4188911029" sldId="532"/>
            <ac:spMk id="21" creationId="{AB78E0A2-1BC4-46BA-BB55-0AA16CE40E3A}"/>
          </ac:spMkLst>
        </pc:spChg>
        <pc:spChg chg="mod">
          <ac:chgData name="" userId="4c7cd5497b06abf2" providerId="LiveId" clId="{66773CFD-1F94-4F91-9B89-B0C457143AE3}" dt="2021-10-29T15:28:31.314" v="2625"/>
          <ac:spMkLst>
            <pc:docMk/>
            <pc:sldMk cId="4188911029" sldId="532"/>
            <ac:spMk id="26" creationId="{91F4C54B-5CC5-4B17-A964-E2D6A90ECF2F}"/>
          </ac:spMkLst>
        </pc:spChg>
        <pc:grpChg chg="del">
          <ac:chgData name="" userId="4c7cd5497b06abf2" providerId="LiveId" clId="{66773CFD-1F94-4F91-9B89-B0C457143AE3}" dt="2021-10-30T14:25:23.496" v="4847" actId="478"/>
          <ac:grpSpMkLst>
            <pc:docMk/>
            <pc:sldMk cId="4188911029" sldId="532"/>
            <ac:grpSpMk id="2" creationId="{426A27D5-96C6-49D6-8179-17B90D179F07}"/>
          </ac:grpSpMkLst>
        </pc:grpChg>
        <pc:grpChg chg="del">
          <ac:chgData name="" userId="4c7cd5497b06abf2" providerId="LiveId" clId="{66773CFD-1F94-4F91-9B89-B0C457143AE3}" dt="2021-10-30T14:25:24.633" v="4848" actId="478"/>
          <ac:grpSpMkLst>
            <pc:docMk/>
            <pc:sldMk cId="4188911029" sldId="532"/>
            <ac:grpSpMk id="20" creationId="{4F0074B6-5D85-48B7-8C7F-1E8786B25F8E}"/>
          </ac:grpSpMkLst>
        </pc:grpChg>
        <pc:picChg chg="del">
          <ac:chgData name="" userId="4c7cd5497b06abf2" providerId="LiveId" clId="{66773CFD-1F94-4F91-9B89-B0C457143AE3}" dt="2021-10-30T14:25:28.095" v="4852" actId="478"/>
          <ac:picMkLst>
            <pc:docMk/>
            <pc:sldMk cId="4188911029" sldId="532"/>
            <ac:picMk id="3" creationId="{658F0344-A9B1-4338-8595-18F6832F9DB1}"/>
          </ac:picMkLst>
        </pc:picChg>
        <pc:picChg chg="del">
          <ac:chgData name="" userId="4c7cd5497b06abf2" providerId="LiveId" clId="{66773CFD-1F94-4F91-9B89-B0C457143AE3}" dt="2021-10-30T14:25:23.496" v="4847" actId="478"/>
          <ac:picMkLst>
            <pc:docMk/>
            <pc:sldMk cId="4188911029" sldId="532"/>
            <ac:picMk id="5" creationId="{6835E181-1454-4D03-A4CD-0EF38F34D573}"/>
          </ac:picMkLst>
        </pc:picChg>
        <pc:picChg chg="del">
          <ac:chgData name="" userId="4c7cd5497b06abf2" providerId="LiveId" clId="{66773CFD-1F94-4F91-9B89-B0C457143AE3}" dt="2021-10-30T14:25:23.496" v="4847" actId="478"/>
          <ac:picMkLst>
            <pc:docMk/>
            <pc:sldMk cId="4188911029" sldId="532"/>
            <ac:picMk id="11" creationId="{B98BF6AA-4E25-493E-A2D8-22C7EB44CE09}"/>
          </ac:picMkLst>
        </pc:picChg>
        <pc:picChg chg="del">
          <ac:chgData name="" userId="4c7cd5497b06abf2" providerId="LiveId" clId="{66773CFD-1F94-4F91-9B89-B0C457143AE3}" dt="2021-10-30T14:25:23.496" v="4847" actId="478"/>
          <ac:picMkLst>
            <pc:docMk/>
            <pc:sldMk cId="4188911029" sldId="532"/>
            <ac:picMk id="12" creationId="{F987C461-C036-4851-8BE6-BA061EF486AC}"/>
          </ac:picMkLst>
        </pc:picChg>
      </pc:sldChg>
      <pc:sldChg chg="addSp delSp modSp add">
        <pc:chgData name="" userId="4c7cd5497b06abf2" providerId="LiveId" clId="{66773CFD-1F94-4F91-9B89-B0C457143AE3}" dt="2021-10-29T15:41:05.825" v="2710" actId="1076"/>
        <pc:sldMkLst>
          <pc:docMk/>
          <pc:sldMk cId="4115934753" sldId="533"/>
        </pc:sldMkLst>
        <pc:spChg chg="mod">
          <ac:chgData name="" userId="4c7cd5497b06abf2" providerId="LiveId" clId="{66773CFD-1F94-4F91-9B89-B0C457143AE3}" dt="2021-10-29T15:38:05.798" v="2651"/>
          <ac:spMkLst>
            <pc:docMk/>
            <pc:sldMk cId="4115934753" sldId="533"/>
            <ac:spMk id="2" creationId="{04A1D860-C91C-49CA-BEA5-2D0C3C72DBA9}"/>
          </ac:spMkLst>
        </pc:spChg>
        <pc:spChg chg="del">
          <ac:chgData name="" userId="4c7cd5497b06abf2" providerId="LiveId" clId="{66773CFD-1F94-4F91-9B89-B0C457143AE3}" dt="2021-10-29T15:37:47.907" v="2635" actId="478"/>
          <ac:spMkLst>
            <pc:docMk/>
            <pc:sldMk cId="4115934753" sldId="533"/>
            <ac:spMk id="3" creationId="{3FA68689-63F0-48CC-9E4C-C424D1D6D8D1}"/>
          </ac:spMkLst>
        </pc:spChg>
        <pc:picChg chg="add mod">
          <ac:chgData name="" userId="4c7cd5497b06abf2" providerId="LiveId" clId="{66773CFD-1F94-4F91-9B89-B0C457143AE3}" dt="2021-10-29T15:41:05.825" v="2710" actId="1076"/>
          <ac:picMkLst>
            <pc:docMk/>
            <pc:sldMk cId="4115934753" sldId="533"/>
            <ac:picMk id="6" creationId="{2A4514BC-F5D2-4D88-85F0-7D154696BF1D}"/>
          </ac:picMkLst>
        </pc:picChg>
        <pc:picChg chg="add del mod">
          <ac:chgData name="" userId="4c7cd5497b06abf2" providerId="LiveId" clId="{66773CFD-1F94-4F91-9B89-B0C457143AE3}" dt="2021-10-29T15:38:45.257" v="2707" actId="478"/>
          <ac:picMkLst>
            <pc:docMk/>
            <pc:sldMk cId="4115934753" sldId="533"/>
            <ac:picMk id="1026" creationId="{B8D6AE32-050F-4495-A229-60EBFED6ACA1}"/>
          </ac:picMkLst>
        </pc:picChg>
      </pc:sldChg>
      <pc:sldChg chg="addSp modSp add">
        <pc:chgData name="" userId="4c7cd5497b06abf2" providerId="LiveId" clId="{66773CFD-1F94-4F91-9B89-B0C457143AE3}" dt="2021-10-29T15:41:13.317" v="2713" actId="1076"/>
        <pc:sldMkLst>
          <pc:docMk/>
          <pc:sldMk cId="1215842042" sldId="534"/>
        </pc:sldMkLst>
        <pc:spChg chg="mod">
          <ac:chgData name="" userId="4c7cd5497b06abf2" providerId="LiveId" clId="{66773CFD-1F94-4F91-9B89-B0C457143AE3}" dt="2021-10-29T15:38:30.671" v="2702"/>
          <ac:spMkLst>
            <pc:docMk/>
            <pc:sldMk cId="1215842042" sldId="534"/>
            <ac:spMk id="2" creationId="{04A1D860-C91C-49CA-BEA5-2D0C3C72DBA9}"/>
          </ac:spMkLst>
        </pc:spChg>
        <pc:picChg chg="add mod">
          <ac:chgData name="" userId="4c7cd5497b06abf2" providerId="LiveId" clId="{66773CFD-1F94-4F91-9B89-B0C457143AE3}" dt="2021-10-29T15:41:13.317" v="2713" actId="1076"/>
          <ac:picMkLst>
            <pc:docMk/>
            <pc:sldMk cId="1215842042" sldId="534"/>
            <ac:picMk id="4" creationId="{9632B59F-A796-4523-A5EA-5ABD3AA144EE}"/>
          </ac:picMkLst>
        </pc:picChg>
      </pc:sldChg>
      <pc:sldChg chg="addSp delSp modSp add del modTransition">
        <pc:chgData name="" userId="4c7cd5497b06abf2" providerId="LiveId" clId="{66773CFD-1F94-4F91-9B89-B0C457143AE3}" dt="2021-10-30T16:46:05.800" v="4861" actId="2696"/>
        <pc:sldMkLst>
          <pc:docMk/>
          <pc:sldMk cId="32685971" sldId="535"/>
        </pc:sldMkLst>
        <pc:spChg chg="mod">
          <ac:chgData name="" userId="4c7cd5497b06abf2" providerId="LiveId" clId="{66773CFD-1F94-4F91-9B89-B0C457143AE3}" dt="2021-10-29T18:09:17.156" v="3185"/>
          <ac:spMkLst>
            <pc:docMk/>
            <pc:sldMk cId="32685971" sldId="535"/>
            <ac:spMk id="2" creationId="{04A1D860-C91C-49CA-BEA5-2D0C3C72DBA9}"/>
          </ac:spMkLst>
        </pc:spChg>
        <pc:spChg chg="add del mod">
          <ac:chgData name="" userId="4c7cd5497b06abf2" providerId="LiveId" clId="{66773CFD-1F94-4F91-9B89-B0C457143AE3}" dt="2021-10-29T23:27:22.520" v="4348" actId="478"/>
          <ac:spMkLst>
            <pc:docMk/>
            <pc:sldMk cId="32685971" sldId="535"/>
            <ac:spMk id="3" creationId="{7ED6BFA0-D76F-47DE-8A7F-7B988D360E2D}"/>
          </ac:spMkLst>
        </pc:spChg>
        <pc:spChg chg="add mod">
          <ac:chgData name="" userId="4c7cd5497b06abf2" providerId="LiveId" clId="{66773CFD-1F94-4F91-9B89-B0C457143AE3}" dt="2021-10-29T19:03:36.513" v="3778" actId="571"/>
          <ac:spMkLst>
            <pc:docMk/>
            <pc:sldMk cId="32685971" sldId="535"/>
            <ac:spMk id="7" creationId="{9B393AF9-695A-49DD-A6DB-367150DFF01F}"/>
          </ac:spMkLst>
        </pc:spChg>
        <pc:spChg chg="add del mod">
          <ac:chgData name="" userId="4c7cd5497b06abf2" providerId="LiveId" clId="{66773CFD-1F94-4F91-9B89-B0C457143AE3}" dt="2021-10-29T23:27:22.520" v="4348" actId="478"/>
          <ac:spMkLst>
            <pc:docMk/>
            <pc:sldMk cId="32685971" sldId="535"/>
            <ac:spMk id="8" creationId="{89522A20-81C1-4B40-990F-9FF12A54C9E1}"/>
          </ac:spMkLst>
        </pc:spChg>
        <pc:spChg chg="add del mod">
          <ac:chgData name="" userId="4c7cd5497b06abf2" providerId="LiveId" clId="{66773CFD-1F94-4F91-9B89-B0C457143AE3}" dt="2021-10-29T23:27:22.520" v="4348" actId="478"/>
          <ac:spMkLst>
            <pc:docMk/>
            <pc:sldMk cId="32685971" sldId="535"/>
            <ac:spMk id="9" creationId="{45066643-5DA5-41CA-B42C-2BD14AB54829}"/>
          </ac:spMkLst>
        </pc:spChg>
        <pc:spChg chg="add del mod">
          <ac:chgData name="" userId="4c7cd5497b06abf2" providerId="LiveId" clId="{66773CFD-1F94-4F91-9B89-B0C457143AE3}" dt="2021-10-29T23:27:22.520" v="4348" actId="478"/>
          <ac:spMkLst>
            <pc:docMk/>
            <pc:sldMk cId="32685971" sldId="535"/>
            <ac:spMk id="10" creationId="{814FA247-C17A-4505-8189-4DC54A806F1C}"/>
          </ac:spMkLst>
        </pc:spChg>
        <pc:spChg chg="add mod">
          <ac:chgData name="" userId="4c7cd5497b06abf2" providerId="LiveId" clId="{66773CFD-1F94-4F91-9B89-B0C457143AE3}" dt="2021-10-29T23:28:01.146" v="4435" actId="207"/>
          <ac:spMkLst>
            <pc:docMk/>
            <pc:sldMk cId="32685971" sldId="535"/>
            <ac:spMk id="21" creationId="{A318A3B5-FFED-4EC3-9EEB-CEC622FC120E}"/>
          </ac:spMkLst>
        </pc:spChg>
        <pc:spChg chg="add mod">
          <ac:chgData name="" userId="4c7cd5497b06abf2" providerId="LiveId" clId="{66773CFD-1F94-4F91-9B89-B0C457143AE3}" dt="2021-10-29T23:27:52.901" v="4433" actId="1076"/>
          <ac:spMkLst>
            <pc:docMk/>
            <pc:sldMk cId="32685971" sldId="535"/>
            <ac:spMk id="22" creationId="{43E84748-B722-40A5-9643-755AE57022FC}"/>
          </ac:spMkLst>
        </pc:spChg>
        <pc:spChg chg="add mod">
          <ac:chgData name="" userId="4c7cd5497b06abf2" providerId="LiveId" clId="{66773CFD-1F94-4F91-9B89-B0C457143AE3}" dt="2021-10-29T23:27:55.460" v="4434" actId="1076"/>
          <ac:spMkLst>
            <pc:docMk/>
            <pc:sldMk cId="32685971" sldId="535"/>
            <ac:spMk id="23" creationId="{917232A2-1E28-4259-A12F-3198E18ED690}"/>
          </ac:spMkLst>
        </pc:spChg>
        <pc:grpChg chg="add del mod">
          <ac:chgData name="" userId="4c7cd5497b06abf2" providerId="LiveId" clId="{66773CFD-1F94-4F91-9B89-B0C457143AE3}" dt="2021-10-29T23:26:57.222" v="4343"/>
          <ac:grpSpMkLst>
            <pc:docMk/>
            <pc:sldMk cId="32685971" sldId="535"/>
            <ac:grpSpMk id="11" creationId="{5B3DD756-3E80-4F43-9FA3-690751B8E75F}"/>
          </ac:grpSpMkLst>
        </pc:grpChg>
        <pc:picChg chg="del">
          <ac:chgData name="" userId="4c7cd5497b06abf2" providerId="LiveId" clId="{66773CFD-1F94-4F91-9B89-B0C457143AE3}" dt="2021-10-29T16:11:35.696" v="2716" actId="478"/>
          <ac:picMkLst>
            <pc:docMk/>
            <pc:sldMk cId="32685971" sldId="535"/>
            <ac:picMk id="4" creationId="{9632B59F-A796-4523-A5EA-5ABD3AA144EE}"/>
          </ac:picMkLst>
        </pc:picChg>
        <pc:picChg chg="mod">
          <ac:chgData name="" userId="4c7cd5497b06abf2" providerId="LiveId" clId="{66773CFD-1F94-4F91-9B89-B0C457143AE3}" dt="2021-10-30T14:04:05.200" v="4643" actId="1076"/>
          <ac:picMkLst>
            <pc:docMk/>
            <pc:sldMk cId="32685971" sldId="535"/>
            <ac:picMk id="4" creationId="{EA0E6784-1B16-4288-83F7-CF23FAC45CC7}"/>
          </ac:picMkLst>
        </pc:picChg>
        <pc:picChg chg="add mod">
          <ac:chgData name="" userId="4c7cd5497b06abf2" providerId="LiveId" clId="{66773CFD-1F94-4F91-9B89-B0C457143AE3}" dt="2021-10-29T19:03:00.330" v="3776" actId="1076"/>
          <ac:picMkLst>
            <pc:docMk/>
            <pc:sldMk cId="32685971" sldId="535"/>
            <ac:picMk id="5" creationId="{265F5B6B-9760-4176-A505-2DAEFB2FA9C5}"/>
          </ac:picMkLst>
        </pc:picChg>
        <pc:picChg chg="add mod">
          <ac:chgData name="" userId="4c7cd5497b06abf2" providerId="LiveId" clId="{66773CFD-1F94-4F91-9B89-B0C457143AE3}" dt="2021-10-29T19:03:00.330" v="3776" actId="1076"/>
          <ac:picMkLst>
            <pc:docMk/>
            <pc:sldMk cId="32685971" sldId="535"/>
            <ac:picMk id="6" creationId="{9A831DDE-8D58-4F26-83D0-1903875289A6}"/>
          </ac:picMkLst>
        </pc:picChg>
      </pc:sldChg>
      <pc:sldChg chg="addSp delSp modSp add ord modTransition modNotesTx">
        <pc:chgData name="" userId="4c7cd5497b06abf2" providerId="LiveId" clId="{66773CFD-1F94-4F91-9B89-B0C457143AE3}" dt="2021-10-30T11:56:49.309" v="4636"/>
        <pc:sldMkLst>
          <pc:docMk/>
          <pc:sldMk cId="1875609576" sldId="536"/>
        </pc:sldMkLst>
        <pc:spChg chg="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2" creationId="{B0C63827-3A8D-4AD9-8E5A-54708EC358B3}"/>
          </ac:spMkLst>
        </pc:spChg>
        <pc:spChg chg="del">
          <ac:chgData name="" userId="4c7cd5497b06abf2" providerId="LiveId" clId="{66773CFD-1F94-4F91-9B89-B0C457143AE3}" dt="2021-10-29T17:32:21.548" v="3175" actId="478"/>
          <ac:spMkLst>
            <pc:docMk/>
            <pc:sldMk cId="1875609576" sldId="536"/>
            <ac:spMk id="3" creationId="{855687C8-D514-414E-BBB6-5B9F900C6EED}"/>
          </ac:spMkLst>
        </pc:spChg>
        <pc:spChg chg="add del mod">
          <ac:chgData name="" userId="4c7cd5497b06abf2" providerId="LiveId" clId="{66773CFD-1F94-4F91-9B89-B0C457143AE3}" dt="2021-10-29T18:46:40.624" v="3443" actId="478"/>
          <ac:spMkLst>
            <pc:docMk/>
            <pc:sldMk cId="1875609576" sldId="536"/>
            <ac:spMk id="15" creationId="{238D333D-E47E-4707-9B91-12CA4F9F0FCD}"/>
          </ac:spMkLst>
        </pc:spChg>
        <pc:spChg chg="add del mod">
          <ac:chgData name="" userId="4c7cd5497b06abf2" providerId="LiveId" clId="{66773CFD-1F94-4F91-9B89-B0C457143AE3}" dt="2021-10-29T18:46:40.624" v="3443" actId="478"/>
          <ac:spMkLst>
            <pc:docMk/>
            <pc:sldMk cId="1875609576" sldId="536"/>
            <ac:spMk id="16" creationId="{5441A940-F0C0-49B3-AB4E-649BE3F71D1F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7" creationId="{6029CC2F-8CC3-47D8-9194-88E276E5E6D9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8" creationId="{64EDED38-03AA-4B1C-B5E6-1E8F238D4D36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19" creationId="{71D64182-83BC-4704-A1EE-73F455AC6D64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29" creationId="{DE44AB73-D6C0-4877-8A18-53951AC741A6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30" creationId="{B259C64C-0347-4242-9B22-7FD2301407A7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31" creationId="{D810943C-7818-4035-8DB4-AC708EFE6C8B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32" creationId="{9729B57A-1B02-428A-A464-D85446AEC9C1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33" creationId="{C3439A2C-12AC-4267-A17E-DC453F74D1E4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34" creationId="{E779714B-DFE9-4C49-A259-4CF3FF9766FC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35" creationId="{E215C993-DAF9-47BD-BB08-97F214F1FE73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36" creationId="{F6B9AE95-A50E-4255-9773-48B5CB7D3463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37" creationId="{631918B7-EDE9-4952-A2E4-3635C9C784A1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38" creationId="{4E92D23A-ABB6-4A02-B8E2-EB67D2DE12EA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39" creationId="{8B8C6AC1-926A-4868-B8D6-86E10451BACE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40" creationId="{C6E1E01C-450A-4DFC-82FB-0F9F5265162F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41" creationId="{7D2D0019-D653-4304-9801-2B7FBA614D82}"/>
          </ac:spMkLst>
        </pc:spChg>
        <pc:spChg chg="add del mod">
          <ac:chgData name="" userId="4c7cd5497b06abf2" providerId="LiveId" clId="{66773CFD-1F94-4F91-9B89-B0C457143AE3}" dt="2021-10-29T18:42:56.700" v="3373"/>
          <ac:spMkLst>
            <pc:docMk/>
            <pc:sldMk cId="1875609576" sldId="536"/>
            <ac:spMk id="42" creationId="{1C324262-7AF1-40A0-B99B-C80A59DD4048}"/>
          </ac:spMkLst>
        </pc:spChg>
        <pc:spChg chg="add del">
          <ac:chgData name="" userId="4c7cd5497b06abf2" providerId="LiveId" clId="{66773CFD-1F94-4F91-9B89-B0C457143AE3}" dt="2021-10-29T18:43:28.355" v="3385" actId="478"/>
          <ac:spMkLst>
            <pc:docMk/>
            <pc:sldMk cId="1875609576" sldId="536"/>
            <ac:spMk id="43" creationId="{8AC5C4BD-213F-4B4D-A3E0-E9105BD7E39B}"/>
          </ac:spMkLst>
        </pc:spChg>
        <pc:spChg chg="mod">
          <ac:chgData name="" userId="4c7cd5497b06abf2" providerId="LiveId" clId="{66773CFD-1F94-4F91-9B89-B0C457143AE3}" dt="2021-10-29T18:44:04.836" v="3408" actId="2711"/>
          <ac:spMkLst>
            <pc:docMk/>
            <pc:sldMk cId="1875609576" sldId="536"/>
            <ac:spMk id="46" creationId="{EACCBE89-7FE3-4AAC-95DD-7F5AEABB3575}"/>
          </ac:spMkLst>
        </pc:spChg>
        <pc:spChg chg="mod">
          <ac:chgData name="" userId="4c7cd5497b06abf2" providerId="LiveId" clId="{66773CFD-1F94-4F91-9B89-B0C457143AE3}" dt="2021-10-29T18:55:52.756" v="3634"/>
          <ac:spMkLst>
            <pc:docMk/>
            <pc:sldMk cId="1875609576" sldId="536"/>
            <ac:spMk id="49" creationId="{BA03A838-CA5F-49AA-8685-D261FBA91C61}"/>
          </ac:spMkLst>
        </pc:spChg>
        <pc:spChg chg="mod">
          <ac:chgData name="" userId="4c7cd5497b06abf2" providerId="LiveId" clId="{66773CFD-1F94-4F91-9B89-B0C457143AE3}" dt="2021-10-29T18:49:15.055" v="3536"/>
          <ac:spMkLst>
            <pc:docMk/>
            <pc:sldMk cId="1875609576" sldId="536"/>
            <ac:spMk id="52" creationId="{C3551E5D-50AF-43CA-BA5F-C651312611FA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53" creationId="{DF066DB0-B841-483A-8ECF-387D39DE845E}"/>
          </ac:spMkLst>
        </pc:spChg>
        <pc:spChg chg="add del mod">
          <ac:chgData name="" userId="4c7cd5497b06abf2" providerId="LiveId" clId="{66773CFD-1F94-4F91-9B89-B0C457143AE3}" dt="2021-10-29T18:46:07.188" v="3435" actId="478"/>
          <ac:spMkLst>
            <pc:docMk/>
            <pc:sldMk cId="1875609576" sldId="536"/>
            <ac:spMk id="54" creationId="{B1885962-BF2C-4A06-8985-E5EAC74F4C19}"/>
          </ac:spMkLst>
        </pc:spChg>
        <pc:spChg chg="add del mod">
          <ac:chgData name="" userId="4c7cd5497b06abf2" providerId="LiveId" clId="{66773CFD-1F94-4F91-9B89-B0C457143AE3}" dt="2021-10-29T18:46:07.188" v="3435" actId="478"/>
          <ac:spMkLst>
            <pc:docMk/>
            <pc:sldMk cId="1875609576" sldId="536"/>
            <ac:spMk id="55" creationId="{E6F22FE3-0454-4B27-8698-34BFA77CF5CA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56" creationId="{28709E0D-76A1-4E41-BB21-F9739C1F214D}"/>
          </ac:spMkLst>
        </pc:spChg>
        <pc:spChg chg="add del mod">
          <ac:chgData name="" userId="4c7cd5497b06abf2" providerId="LiveId" clId="{66773CFD-1F94-4F91-9B89-B0C457143AE3}" dt="2021-10-29T18:47:09.386" v="3449" actId="478"/>
          <ac:spMkLst>
            <pc:docMk/>
            <pc:sldMk cId="1875609576" sldId="536"/>
            <ac:spMk id="57" creationId="{49638E74-C993-492D-8B68-511BF7D69946}"/>
          </ac:spMkLst>
        </pc:spChg>
        <pc:spChg chg="add del mod">
          <ac:chgData name="" userId="4c7cd5497b06abf2" providerId="LiveId" clId="{66773CFD-1F94-4F91-9B89-B0C457143AE3}" dt="2021-10-29T18:47:01.077" v="3446" actId="478"/>
          <ac:spMkLst>
            <pc:docMk/>
            <pc:sldMk cId="1875609576" sldId="536"/>
            <ac:spMk id="58" creationId="{19C34D04-0A8A-4F3C-926F-1823EE0DB5FF}"/>
          </ac:spMkLst>
        </pc:spChg>
        <pc:spChg chg="add del mod">
          <ac:chgData name="" userId="4c7cd5497b06abf2" providerId="LiveId" clId="{66773CFD-1F94-4F91-9B89-B0C457143AE3}" dt="2021-10-29T18:47:06.960" v="3448" actId="478"/>
          <ac:spMkLst>
            <pc:docMk/>
            <pc:sldMk cId="1875609576" sldId="536"/>
            <ac:spMk id="59" creationId="{F44A71E0-241C-41DF-A04C-BAF18844FD86}"/>
          </ac:spMkLst>
        </pc:spChg>
        <pc:spChg chg="add del mod">
          <ac:chgData name="" userId="4c7cd5497b06abf2" providerId="LiveId" clId="{66773CFD-1F94-4F91-9B89-B0C457143AE3}" dt="2021-10-29T18:47:01.077" v="3446" actId="478"/>
          <ac:spMkLst>
            <pc:docMk/>
            <pc:sldMk cId="1875609576" sldId="536"/>
            <ac:spMk id="60" creationId="{15EAF50C-3856-453D-BE6F-B37BEAD0F9F3}"/>
          </ac:spMkLst>
        </pc:spChg>
        <pc:spChg chg="add del mod">
          <ac:chgData name="" userId="4c7cd5497b06abf2" providerId="LiveId" clId="{66773CFD-1F94-4F91-9B89-B0C457143AE3}" dt="2021-10-29T18:47:01.077" v="3446" actId="478"/>
          <ac:spMkLst>
            <pc:docMk/>
            <pc:sldMk cId="1875609576" sldId="536"/>
            <ac:spMk id="61" creationId="{7C5D7CF8-B151-4826-B1E0-DD054931ECB8}"/>
          </ac:spMkLst>
        </pc:spChg>
        <pc:spChg chg="add del mod">
          <ac:chgData name="" userId="4c7cd5497b06abf2" providerId="LiveId" clId="{66773CFD-1F94-4F91-9B89-B0C457143AE3}" dt="2021-10-29T18:47:01.077" v="3446" actId="478"/>
          <ac:spMkLst>
            <pc:docMk/>
            <pc:sldMk cId="1875609576" sldId="536"/>
            <ac:spMk id="62" creationId="{D3C46219-5BC3-4AC6-9F76-27AC0149FA02}"/>
          </ac:spMkLst>
        </pc:spChg>
        <pc:spChg chg="add del mod">
          <ac:chgData name="" userId="4c7cd5497b06abf2" providerId="LiveId" clId="{66773CFD-1F94-4F91-9B89-B0C457143AE3}" dt="2021-10-29T18:47:03.448" v="3447" actId="478"/>
          <ac:spMkLst>
            <pc:docMk/>
            <pc:sldMk cId="1875609576" sldId="536"/>
            <ac:spMk id="63" creationId="{B647F822-586B-4C88-B602-D3C030DA086C}"/>
          </ac:spMkLst>
        </pc:spChg>
        <pc:spChg chg="add del mod">
          <ac:chgData name="" userId="4c7cd5497b06abf2" providerId="LiveId" clId="{66773CFD-1F94-4F91-9B89-B0C457143AE3}" dt="2021-10-29T18:47:01.077" v="3446" actId="478"/>
          <ac:spMkLst>
            <pc:docMk/>
            <pc:sldMk cId="1875609576" sldId="536"/>
            <ac:spMk id="64" creationId="{B56CE7A5-BC4A-4D38-8EF2-3A1C5FEBA7EC}"/>
          </ac:spMkLst>
        </pc:spChg>
        <pc:spChg chg="add del mod">
          <ac:chgData name="" userId="4c7cd5497b06abf2" providerId="LiveId" clId="{66773CFD-1F94-4F91-9B89-B0C457143AE3}" dt="2021-10-29T18:47:01.077" v="3446" actId="478"/>
          <ac:spMkLst>
            <pc:docMk/>
            <pc:sldMk cId="1875609576" sldId="536"/>
            <ac:spMk id="65" creationId="{D76DA952-9FD7-4E6D-90F7-4030248178B3}"/>
          </ac:spMkLst>
        </pc:spChg>
        <pc:spChg chg="add del mod">
          <ac:chgData name="" userId="4c7cd5497b06abf2" providerId="LiveId" clId="{66773CFD-1F94-4F91-9B89-B0C457143AE3}" dt="2021-10-29T18:47:01.077" v="3446" actId="478"/>
          <ac:spMkLst>
            <pc:docMk/>
            <pc:sldMk cId="1875609576" sldId="536"/>
            <ac:spMk id="66" creationId="{6E3DEA9C-9E4C-489B-BD2F-9C6BA0FE41EF}"/>
          </ac:spMkLst>
        </pc:spChg>
        <pc:spChg chg="mod">
          <ac:chgData name="" userId="4c7cd5497b06abf2" providerId="LiveId" clId="{66773CFD-1F94-4F91-9B89-B0C457143AE3}" dt="2021-10-29T18:56:23.393" v="3669"/>
          <ac:spMkLst>
            <pc:docMk/>
            <pc:sldMk cId="1875609576" sldId="536"/>
            <ac:spMk id="69" creationId="{6573ADA7-5049-4D12-85D0-7DF143CEA251}"/>
          </ac:spMkLst>
        </pc:spChg>
        <pc:spChg chg="add del mod">
          <ac:chgData name="" userId="4c7cd5497b06abf2" providerId="LiveId" clId="{66773CFD-1F94-4F91-9B89-B0C457143AE3}" dt="2021-10-29T18:55:23.367" v="3614" actId="478"/>
          <ac:spMkLst>
            <pc:docMk/>
            <pc:sldMk cId="1875609576" sldId="536"/>
            <ac:spMk id="70" creationId="{82F12630-D5DF-4F87-B13D-D417B4B4B2C5}"/>
          </ac:spMkLst>
        </pc:spChg>
        <pc:spChg chg="add del mod">
          <ac:chgData name="" userId="4c7cd5497b06abf2" providerId="LiveId" clId="{66773CFD-1F94-4F91-9B89-B0C457143AE3}" dt="2021-10-29T18:55:23.367" v="3614" actId="478"/>
          <ac:spMkLst>
            <pc:docMk/>
            <pc:sldMk cId="1875609576" sldId="536"/>
            <ac:spMk id="71" creationId="{AF235BC2-E70E-4B11-A145-92BB0680999A}"/>
          </ac:spMkLst>
        </pc:spChg>
        <pc:spChg chg="add mod">
          <ac:chgData name="" userId="4c7cd5497b06abf2" providerId="LiveId" clId="{66773CFD-1F94-4F91-9B89-B0C457143AE3}" dt="2021-10-29T18:48:16.441" v="3512" actId="571"/>
          <ac:spMkLst>
            <pc:docMk/>
            <pc:sldMk cId="1875609576" sldId="536"/>
            <ac:spMk id="72" creationId="{04F1C7EE-B13C-4BF7-8A19-A899DCFBE271}"/>
          </ac:spMkLst>
        </pc:spChg>
        <pc:spChg chg="add del mod or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75" creationId="{A567F019-6E41-420A-B945-DA2702695CB6}"/>
          </ac:spMkLst>
        </pc:spChg>
        <pc:spChg chg="add del mod or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76" creationId="{9C7D2C28-73ED-4E3C-845D-560F1F686440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77" creationId="{8E697FE4-3AAF-48CC-B5AB-C807C1D0906E}"/>
          </ac:spMkLst>
        </pc:spChg>
        <pc:spChg chg="add mod topLvl">
          <ac:chgData name="" userId="4c7cd5497b06abf2" providerId="LiveId" clId="{66773CFD-1F94-4F91-9B89-B0C457143AE3}" dt="2021-10-29T18:55:08.078" v="3610" actId="164"/>
          <ac:spMkLst>
            <pc:docMk/>
            <pc:sldMk cId="1875609576" sldId="536"/>
            <ac:spMk id="172" creationId="{782D46ED-7058-45E7-A7A8-2DE43240E180}"/>
          </ac:spMkLst>
        </pc:spChg>
        <pc:spChg chg="add mod topLvl">
          <ac:chgData name="" userId="4c7cd5497b06abf2" providerId="LiveId" clId="{66773CFD-1F94-4F91-9B89-B0C457143AE3}" dt="2021-10-29T18:55:08.078" v="3610" actId="164"/>
          <ac:spMkLst>
            <pc:docMk/>
            <pc:sldMk cId="1875609576" sldId="536"/>
            <ac:spMk id="173" creationId="{428FD04D-D3DB-44F3-9AC0-36AADC6BDD5C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77" creationId="{74F4A2D0-C9D1-4B64-8E63-571C5853768E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78" creationId="{7B4E533B-8BA9-4FA4-AB3F-50768FADD3A2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79" creationId="{84D871EA-20B7-474E-9197-76EEF300C8FC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80" creationId="{07B438BB-B0A9-45CE-8A30-AF5F8401066E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81" creationId="{04C12856-CA84-48E3-8D0B-445C1EFB5D8D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82" creationId="{AFBADB5B-B5AC-47B7-8AA3-513C46E50A31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83" creationId="{75D983C6-6EA5-4C92-895A-87EB8B95D871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84" creationId="{8D677501-0F66-40C4-AECF-E8F4A26C30C1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85" creationId="{85391B8E-2144-48C2-8579-AD2B886D192D}"/>
          </ac:spMkLst>
        </pc:spChg>
        <pc:spChg chg="add del mod">
          <ac:chgData name="" userId="4c7cd5497b06abf2" providerId="LiveId" clId="{66773CFD-1F94-4F91-9B89-B0C457143AE3}" dt="2021-10-30T11:56:45.090" v="4632" actId="478"/>
          <ac:spMkLst>
            <pc:docMk/>
            <pc:sldMk cId="1875609576" sldId="536"/>
            <ac:spMk id="187" creationId="{2C926D96-12A4-4BCB-BBF3-AA176F741B25}"/>
          </ac:spMkLst>
        </pc:spChg>
        <pc:spChg chg="add del mod">
          <ac:chgData name="" userId="4c7cd5497b06abf2" providerId="LiveId" clId="{66773CFD-1F94-4F91-9B89-B0C457143AE3}" dt="2021-10-30T11:56:47.711" v="4635" actId="478"/>
          <ac:spMkLst>
            <pc:docMk/>
            <pc:sldMk cId="1875609576" sldId="536"/>
            <ac:spMk id="189" creationId="{E000F834-34D3-4A23-ACCC-2ED05B2DC7FD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190" creationId="{26824593-4AE6-4F35-B7AF-F824831EED7E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191" creationId="{226A0BF7-68D9-49B6-8282-7C819B683CB1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192" creationId="{EF6A8A12-2B64-4DA3-BB55-DCC02863194A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195" creationId="{DD361171-E717-449A-8091-11ACB92503E7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196" creationId="{DD986B71-6CA9-4F4C-9392-65598ADBCBB8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06" creationId="{8E1A4308-3795-47ED-B88F-E733922CD555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07" creationId="{2B6AFD01-D384-4E33-88D8-ABA663C96A44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12" creationId="{679A86BD-5702-4978-88AD-EF05C54DEFBE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45" creationId="{0C669C74-1384-4FE0-9C22-8A22B00BB749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46" creationId="{EA98C154-3130-4A62-AA18-B5ADE969CDFC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47" creationId="{C528BDFC-76B9-419F-9C87-6EA284679F12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48" creationId="{D4D699A0-21CC-4194-B6B1-CF16C0BFBF8B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49" creationId="{9D5CA84E-69AF-433D-B7AE-BB1D1FB36238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50" creationId="{3D51C698-F4DB-45FB-ACE6-F91110FC19D5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51" creationId="{B28178F9-05C0-46F6-BBE4-5432E8E47CB0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52" creationId="{46103CC7-2339-4B19-92D4-008DBDAABF64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53" creationId="{EC1E105A-97A2-4176-BCAC-95C3611E41C9}"/>
          </ac:spMkLst>
        </pc:spChg>
        <pc:spChg chg="add del">
          <ac:chgData name="" userId="4c7cd5497b06abf2" providerId="LiveId" clId="{66773CFD-1F94-4F91-9B89-B0C457143AE3}" dt="2021-10-30T11:56:46.323" v="4634"/>
          <ac:spMkLst>
            <pc:docMk/>
            <pc:sldMk cId="1875609576" sldId="536"/>
            <ac:spMk id="254" creationId="{917CB3CC-AF5C-4FC0-8CA5-F09C0C698FFE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255" creationId="{D6407281-2D3D-424B-8B18-115BB8705FB8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256" creationId="{34E52FA8-7109-40A9-A43C-700563B83D35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257" creationId="{A9DA0E00-AC62-4A0F-BBA8-07254870BF00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260" creationId="{2675E626-2FFF-4284-8044-40AB603EAA9D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261" creationId="{6F8E97C0-DBC1-47B4-90E6-45D5A055AC73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271" creationId="{3A93B67E-C32B-466A-A468-154A147AE942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272" creationId="{E37AD02A-6589-42E2-A9B4-589178B291C9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277" creationId="{AC0450C5-F8A2-4066-A7F9-70053CC804CC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310" creationId="{1ADDA68F-3A8D-489B-8EBE-72CB17D53950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311" creationId="{6E1DCB25-5A59-42C5-8308-58A0FD4828AD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312" creationId="{48E2891C-99CF-4053-A0C7-C19E07473843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313" creationId="{A957BB7C-5378-4A2D-AFE6-A96C3D8D5C87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314" creationId="{36D2AC3F-3C75-4DF3-BF0F-3D972E3E0192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315" creationId="{47A3E2E3-BF79-43D3-8A92-70A650BF9ADB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316" creationId="{076191F0-C793-4616-AAAA-691BD192F639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317" creationId="{299D012B-83B3-45FB-A941-37C916AD46F7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318" creationId="{C3C888A0-4526-4FB5-A817-D0971F2E730D}"/>
          </ac:spMkLst>
        </pc:spChg>
        <pc:spChg chg="add">
          <ac:chgData name="" userId="4c7cd5497b06abf2" providerId="LiveId" clId="{66773CFD-1F94-4F91-9B89-B0C457143AE3}" dt="2021-10-30T11:56:49.309" v="4636"/>
          <ac:spMkLst>
            <pc:docMk/>
            <pc:sldMk cId="1875609576" sldId="536"/>
            <ac:spMk id="319" creationId="{E4DCB888-6501-4FDA-9F5C-E7920F798475}"/>
          </ac:spMkLst>
        </pc:spChg>
        <pc:grpChg chg="add del mod">
          <ac:chgData name="" userId="4c7cd5497b06abf2" providerId="LiveId" clId="{66773CFD-1F94-4F91-9B89-B0C457143AE3}" dt="2021-10-29T18:42:56.700" v="3373"/>
          <ac:grpSpMkLst>
            <pc:docMk/>
            <pc:sldMk cId="1875609576" sldId="536"/>
            <ac:grpSpMk id="20" creationId="{59FE7755-D596-43DD-8574-3D33C7714952}"/>
          </ac:grpSpMkLst>
        </pc:grpChg>
        <pc:grpChg chg="add del mod">
          <ac:chgData name="" userId="4c7cd5497b06abf2" providerId="LiveId" clId="{66773CFD-1F94-4F91-9B89-B0C457143AE3}" dt="2021-10-29T18:42:56.700" v="3373"/>
          <ac:grpSpMkLst>
            <pc:docMk/>
            <pc:sldMk cId="1875609576" sldId="536"/>
            <ac:grpSpMk id="23" creationId="{F9602B21-E953-4CD7-8B6C-6FFEACB16DE8}"/>
          </ac:grpSpMkLst>
        </pc:grpChg>
        <pc:grpChg chg="add del mod">
          <ac:chgData name="" userId="4c7cd5497b06abf2" providerId="LiveId" clId="{66773CFD-1F94-4F91-9B89-B0C457143AE3}" dt="2021-10-29T18:42:56.700" v="3373"/>
          <ac:grpSpMkLst>
            <pc:docMk/>
            <pc:sldMk cId="1875609576" sldId="536"/>
            <ac:grpSpMk id="26" creationId="{FADD4C10-86B1-470F-8DB1-9C6A593FE927}"/>
          </ac:grpSpMkLst>
        </pc:grpChg>
        <pc:grpChg chg="add del mod">
          <ac:chgData name="" userId="4c7cd5497b06abf2" providerId="LiveId" clId="{66773CFD-1F94-4F91-9B89-B0C457143AE3}" dt="2021-10-30T11:56:45.090" v="4632" actId="478"/>
          <ac:grpSpMkLst>
            <pc:docMk/>
            <pc:sldMk cId="1875609576" sldId="536"/>
            <ac:grpSpMk id="44" creationId="{89185DE4-BFCD-4ED1-AE9D-FD5A3444220A}"/>
          </ac:grpSpMkLst>
        </pc:grpChg>
        <pc:grpChg chg="add del mod">
          <ac:chgData name="" userId="4c7cd5497b06abf2" providerId="LiveId" clId="{66773CFD-1F94-4F91-9B89-B0C457143AE3}" dt="2021-10-30T11:56:45.090" v="4632" actId="478"/>
          <ac:grpSpMkLst>
            <pc:docMk/>
            <pc:sldMk cId="1875609576" sldId="536"/>
            <ac:grpSpMk id="47" creationId="{8A88A971-80A4-45FD-B968-12468947E866}"/>
          </ac:grpSpMkLst>
        </pc:grpChg>
        <pc:grpChg chg="add del mod">
          <ac:chgData name="" userId="4c7cd5497b06abf2" providerId="LiveId" clId="{66773CFD-1F94-4F91-9B89-B0C457143AE3}" dt="2021-10-30T11:56:45.090" v="4632" actId="478"/>
          <ac:grpSpMkLst>
            <pc:docMk/>
            <pc:sldMk cId="1875609576" sldId="536"/>
            <ac:grpSpMk id="50" creationId="{3B2F01B1-1FC7-4D51-8BAB-2F7954BEF5E1}"/>
          </ac:grpSpMkLst>
        </pc:grpChg>
        <pc:grpChg chg="add del mod">
          <ac:chgData name="" userId="4c7cd5497b06abf2" providerId="LiveId" clId="{66773CFD-1F94-4F91-9B89-B0C457143AE3}" dt="2021-10-30T11:56:45.090" v="4632" actId="478"/>
          <ac:grpSpMkLst>
            <pc:docMk/>
            <pc:sldMk cId="1875609576" sldId="536"/>
            <ac:grpSpMk id="67" creationId="{1620BED3-A0D9-49F9-9C49-A7D6DF92D873}"/>
          </ac:grpSpMkLst>
        </pc:grpChg>
        <pc:grpChg chg="add del mod">
          <ac:chgData name="" userId="4c7cd5497b06abf2" providerId="LiveId" clId="{66773CFD-1F94-4F91-9B89-B0C457143AE3}" dt="2021-10-29T18:51:42.457" v="3575"/>
          <ac:grpSpMkLst>
            <pc:docMk/>
            <pc:sldMk cId="1875609576" sldId="536"/>
            <ac:grpSpMk id="78" creationId="{EF530836-6173-41BC-8162-6F9E2B5AF580}"/>
          </ac:grpSpMkLst>
        </pc:grpChg>
        <pc:grpChg chg="add mod">
          <ac:chgData name="" userId="4c7cd5497b06abf2" providerId="LiveId" clId="{66773CFD-1F94-4F91-9B89-B0C457143AE3}" dt="2021-10-29T18:51:56.112" v="3579" actId="164"/>
          <ac:grpSpMkLst>
            <pc:docMk/>
            <pc:sldMk cId="1875609576" sldId="536"/>
            <ac:grpSpMk id="84" creationId="{09B15422-6F7D-4200-8EC9-D330AECC6D45}"/>
          </ac:grpSpMkLst>
        </pc:grpChg>
        <pc:grpChg chg="add mod">
          <ac:chgData name="" userId="4c7cd5497b06abf2" providerId="LiveId" clId="{66773CFD-1F94-4F91-9B89-B0C457143AE3}" dt="2021-10-29T18:51:56.112" v="3579" actId="164"/>
          <ac:grpSpMkLst>
            <pc:docMk/>
            <pc:sldMk cId="1875609576" sldId="536"/>
            <ac:grpSpMk id="88" creationId="{119D45E8-B05A-43D4-832C-471B73902292}"/>
          </ac:grpSpMkLst>
        </pc:grpChg>
        <pc:grpChg chg="add mod">
          <ac:chgData name="" userId="4c7cd5497b06abf2" providerId="LiveId" clId="{66773CFD-1F94-4F91-9B89-B0C457143AE3}" dt="2021-10-29T18:51:56.112" v="3579" actId="164"/>
          <ac:grpSpMkLst>
            <pc:docMk/>
            <pc:sldMk cId="1875609576" sldId="536"/>
            <ac:grpSpMk id="94" creationId="{1DE45CDF-E03A-4E65-9014-A67C31C3AB7A}"/>
          </ac:grpSpMkLst>
        </pc:grpChg>
        <pc:grpChg chg="add mod">
          <ac:chgData name="" userId="4c7cd5497b06abf2" providerId="LiveId" clId="{66773CFD-1F94-4F91-9B89-B0C457143AE3}" dt="2021-10-29T18:51:56.112" v="3579" actId="164"/>
          <ac:grpSpMkLst>
            <pc:docMk/>
            <pc:sldMk cId="1875609576" sldId="536"/>
            <ac:grpSpMk id="100" creationId="{DAEB12EA-6568-4A1B-90EF-19D947B5C1EA}"/>
          </ac:grpSpMkLst>
        </pc:grpChg>
        <pc:grpChg chg="add mod">
          <ac:chgData name="" userId="4c7cd5497b06abf2" providerId="LiveId" clId="{66773CFD-1F94-4F91-9B89-B0C457143AE3}" dt="2021-10-29T18:51:56.112" v="3579" actId="164"/>
          <ac:grpSpMkLst>
            <pc:docMk/>
            <pc:sldMk cId="1875609576" sldId="536"/>
            <ac:grpSpMk id="106" creationId="{88045D87-231B-42C5-873A-30B3F1CB0B77}"/>
          </ac:grpSpMkLst>
        </pc:grpChg>
        <pc:grpChg chg="add mod">
          <ac:chgData name="" userId="4c7cd5497b06abf2" providerId="LiveId" clId="{66773CFD-1F94-4F91-9B89-B0C457143AE3}" dt="2021-10-29T18:51:56.112" v="3579" actId="164"/>
          <ac:grpSpMkLst>
            <pc:docMk/>
            <pc:sldMk cId="1875609576" sldId="536"/>
            <ac:grpSpMk id="112" creationId="{C72D83B4-A111-483A-8EAC-0F8F8EBB315E}"/>
          </ac:grpSpMkLst>
        </pc:grpChg>
        <pc:grpChg chg="add mod">
          <ac:chgData name="" userId="4c7cd5497b06abf2" providerId="LiveId" clId="{66773CFD-1F94-4F91-9B89-B0C457143AE3}" dt="2021-10-29T18:51:56.112" v="3579" actId="164"/>
          <ac:grpSpMkLst>
            <pc:docMk/>
            <pc:sldMk cId="1875609576" sldId="536"/>
            <ac:grpSpMk id="118" creationId="{82B1AE50-5FC4-4E19-AFBB-92DF23FCD842}"/>
          </ac:grpSpMkLst>
        </pc:grpChg>
        <pc:grpChg chg="add del mod">
          <ac:chgData name="" userId="4c7cd5497b06abf2" providerId="LiveId" clId="{66773CFD-1F94-4F91-9B89-B0C457143AE3}" dt="2021-10-29T18:54:57.152" v="3605" actId="478"/>
          <ac:grpSpMkLst>
            <pc:docMk/>
            <pc:sldMk cId="1875609576" sldId="536"/>
            <ac:grpSpMk id="124" creationId="{8E6F7AF3-CB6F-44C4-862E-8B9139D379D5}"/>
          </ac:grpSpMkLst>
        </pc:grpChg>
        <pc:grpChg chg="add mod topLvl">
          <ac:chgData name="" userId="4c7cd5497b06abf2" providerId="LiveId" clId="{66773CFD-1F94-4F91-9B89-B0C457143AE3}" dt="2021-10-29T18:55:13.592" v="3612" actId="164"/>
          <ac:grpSpMkLst>
            <pc:docMk/>
            <pc:sldMk cId="1875609576" sldId="536"/>
            <ac:grpSpMk id="128" creationId="{6535CEBB-8564-4CCE-8786-855E56B51DA0}"/>
          </ac:grpSpMkLst>
        </pc:grpChg>
        <pc:grpChg chg="add mod topLvl">
          <ac:chgData name="" userId="4c7cd5497b06abf2" providerId="LiveId" clId="{66773CFD-1F94-4F91-9B89-B0C457143AE3}" dt="2021-10-29T18:55:13.592" v="3612" actId="164"/>
          <ac:grpSpMkLst>
            <pc:docMk/>
            <pc:sldMk cId="1875609576" sldId="536"/>
            <ac:grpSpMk id="132" creationId="{F7FA7B2D-2D33-4D11-9AA8-003589F0342F}"/>
          </ac:grpSpMkLst>
        </pc:grpChg>
        <pc:grpChg chg="add mod topLvl">
          <ac:chgData name="" userId="4c7cd5497b06abf2" providerId="LiveId" clId="{66773CFD-1F94-4F91-9B89-B0C457143AE3}" dt="2021-10-29T18:55:13.592" v="3612" actId="164"/>
          <ac:grpSpMkLst>
            <pc:docMk/>
            <pc:sldMk cId="1875609576" sldId="536"/>
            <ac:grpSpMk id="138" creationId="{178D1542-BD02-4311-8443-223F8DFE063A}"/>
          </ac:grpSpMkLst>
        </pc:grpChg>
        <pc:grpChg chg="add mod topLvl">
          <ac:chgData name="" userId="4c7cd5497b06abf2" providerId="LiveId" clId="{66773CFD-1F94-4F91-9B89-B0C457143AE3}" dt="2021-10-29T18:55:13.592" v="3612" actId="164"/>
          <ac:grpSpMkLst>
            <pc:docMk/>
            <pc:sldMk cId="1875609576" sldId="536"/>
            <ac:grpSpMk id="144" creationId="{B14E5E55-6A84-44F3-BA1B-C90969D2BCC2}"/>
          </ac:grpSpMkLst>
        </pc:grpChg>
        <pc:grpChg chg="add del mod">
          <ac:chgData name="" userId="4c7cd5497b06abf2" providerId="LiveId" clId="{66773CFD-1F94-4F91-9B89-B0C457143AE3}" dt="2021-10-29T18:54:39.658" v="3598" actId="478"/>
          <ac:grpSpMkLst>
            <pc:docMk/>
            <pc:sldMk cId="1875609576" sldId="536"/>
            <ac:grpSpMk id="150" creationId="{EEA5FF9F-E508-4BAF-965E-B1448F0F5B0B}"/>
          </ac:grpSpMkLst>
        </pc:grpChg>
        <pc:grpChg chg="add del mod">
          <ac:chgData name="" userId="4c7cd5497b06abf2" providerId="LiveId" clId="{66773CFD-1F94-4F91-9B89-B0C457143AE3}" dt="2021-10-29T18:54:38.129" v="3597" actId="478"/>
          <ac:grpSpMkLst>
            <pc:docMk/>
            <pc:sldMk cId="1875609576" sldId="536"/>
            <ac:grpSpMk id="156" creationId="{FD9F88C9-1006-4267-BFF4-B64A2424581C}"/>
          </ac:grpSpMkLst>
        </pc:grpChg>
        <pc:grpChg chg="add del mod">
          <ac:chgData name="" userId="4c7cd5497b06abf2" providerId="LiveId" clId="{66773CFD-1F94-4F91-9B89-B0C457143AE3}" dt="2021-10-29T18:54:36.829" v="3596" actId="478"/>
          <ac:grpSpMkLst>
            <pc:docMk/>
            <pc:sldMk cId="1875609576" sldId="536"/>
            <ac:grpSpMk id="162" creationId="{6C9CE559-E726-4EAE-8EBE-E887D1BF8631}"/>
          </ac:grpSpMkLst>
        </pc:grpChg>
        <pc:grpChg chg="add mod topLvl">
          <ac:chgData name="" userId="4c7cd5497b06abf2" providerId="LiveId" clId="{66773CFD-1F94-4F91-9B89-B0C457143AE3}" dt="2021-10-29T18:55:13.592" v="3612" actId="164"/>
          <ac:grpSpMkLst>
            <pc:docMk/>
            <pc:sldMk cId="1875609576" sldId="536"/>
            <ac:grpSpMk id="168" creationId="{99883FDF-D688-4FA2-B0FD-07335D2C21CA}"/>
          </ac:grpSpMkLst>
        </pc:grpChg>
        <pc:grpChg chg="add del mod">
          <ac:chgData name="" userId="4c7cd5497b06abf2" providerId="LiveId" clId="{66773CFD-1F94-4F91-9B89-B0C457143AE3}" dt="2021-10-29T18:55:05.794" v="3609" actId="165"/>
          <ac:grpSpMkLst>
            <pc:docMk/>
            <pc:sldMk cId="1875609576" sldId="536"/>
            <ac:grpSpMk id="174" creationId="{F65FE592-46D3-498F-B7AC-C2C159CDEAAF}"/>
          </ac:grpSpMkLst>
        </pc:grpChg>
        <pc:grpChg chg="add mod">
          <ac:chgData name="" userId="4c7cd5497b06abf2" providerId="LiveId" clId="{66773CFD-1F94-4F91-9B89-B0C457143AE3}" dt="2021-10-29T18:55:13.592" v="3612" actId="164"/>
          <ac:grpSpMkLst>
            <pc:docMk/>
            <pc:sldMk cId="1875609576" sldId="536"/>
            <ac:grpSpMk id="175" creationId="{5BAD8310-765B-443B-9AFD-CC463406E651}"/>
          </ac:grpSpMkLst>
        </pc:grpChg>
        <pc:grpChg chg="add del mod">
          <ac:chgData name="" userId="4c7cd5497b06abf2" providerId="LiveId" clId="{66773CFD-1F94-4F91-9B89-B0C457143AE3}" dt="2021-10-30T11:56:45.090" v="4632" actId="478"/>
          <ac:grpSpMkLst>
            <pc:docMk/>
            <pc:sldMk cId="1875609576" sldId="536"/>
            <ac:grpSpMk id="176" creationId="{4D509F53-BAE4-4F2B-B69E-7074409CBAD7}"/>
          </ac:grpSpMkLst>
        </pc:grpChg>
        <pc:grpChg chg="add del">
          <ac:chgData name="" userId="4c7cd5497b06abf2" providerId="LiveId" clId="{66773CFD-1F94-4F91-9B89-B0C457143AE3}" dt="2021-10-30T11:56:46.323" v="4634"/>
          <ac:grpSpMkLst>
            <pc:docMk/>
            <pc:sldMk cId="1875609576" sldId="536"/>
            <ac:grpSpMk id="197" creationId="{CB454DF1-DEBB-4B99-8F6F-399FC5637FA7}"/>
          </ac:grpSpMkLst>
        </pc:grpChg>
        <pc:grpChg chg="add del">
          <ac:chgData name="" userId="4c7cd5497b06abf2" providerId="LiveId" clId="{66773CFD-1F94-4F91-9B89-B0C457143AE3}" dt="2021-10-30T11:56:46.323" v="4634"/>
          <ac:grpSpMkLst>
            <pc:docMk/>
            <pc:sldMk cId="1875609576" sldId="536"/>
            <ac:grpSpMk id="200" creationId="{AB31D367-348D-442F-9820-61D7E79BD5B7}"/>
          </ac:grpSpMkLst>
        </pc:grpChg>
        <pc:grpChg chg="add del">
          <ac:chgData name="" userId="4c7cd5497b06abf2" providerId="LiveId" clId="{66773CFD-1F94-4F91-9B89-B0C457143AE3}" dt="2021-10-30T11:56:46.323" v="4634"/>
          <ac:grpSpMkLst>
            <pc:docMk/>
            <pc:sldMk cId="1875609576" sldId="536"/>
            <ac:grpSpMk id="203" creationId="{9DDF6B9D-F0D0-4930-9595-72DAF0649A58}"/>
          </ac:grpSpMkLst>
        </pc:grpChg>
        <pc:grpChg chg="add del">
          <ac:chgData name="" userId="4c7cd5497b06abf2" providerId="LiveId" clId="{66773CFD-1F94-4F91-9B89-B0C457143AE3}" dt="2021-10-30T11:56:46.323" v="4634"/>
          <ac:grpSpMkLst>
            <pc:docMk/>
            <pc:sldMk cId="1875609576" sldId="536"/>
            <ac:grpSpMk id="208" creationId="{FEEB914C-9BD1-4B5A-85D4-4A9D9D08B7E9}"/>
          </ac:grpSpMkLst>
        </pc:grpChg>
        <pc:grpChg chg="add del">
          <ac:chgData name="" userId="4c7cd5497b06abf2" providerId="LiveId" clId="{66773CFD-1F94-4F91-9B89-B0C457143AE3}" dt="2021-10-30T11:56:46.323" v="4634"/>
          <ac:grpSpMkLst>
            <pc:docMk/>
            <pc:sldMk cId="1875609576" sldId="536"/>
            <ac:grpSpMk id="215" creationId="{B3A6EDF1-11BE-4398-BDCA-3C8EB6544866}"/>
          </ac:grpSpMkLst>
        </pc:grpChg>
        <pc:grpChg chg="add">
          <ac:chgData name="" userId="4c7cd5497b06abf2" providerId="LiveId" clId="{66773CFD-1F94-4F91-9B89-B0C457143AE3}" dt="2021-10-30T11:56:49.309" v="4636"/>
          <ac:grpSpMkLst>
            <pc:docMk/>
            <pc:sldMk cId="1875609576" sldId="536"/>
            <ac:grpSpMk id="262" creationId="{D1D40FDA-2D57-4809-B8DA-5C70E8934B0A}"/>
          </ac:grpSpMkLst>
        </pc:grpChg>
        <pc:grpChg chg="add">
          <ac:chgData name="" userId="4c7cd5497b06abf2" providerId="LiveId" clId="{66773CFD-1F94-4F91-9B89-B0C457143AE3}" dt="2021-10-30T11:56:49.309" v="4636"/>
          <ac:grpSpMkLst>
            <pc:docMk/>
            <pc:sldMk cId="1875609576" sldId="536"/>
            <ac:grpSpMk id="265" creationId="{76966E0D-B142-49C2-95EE-EA78065E4595}"/>
          </ac:grpSpMkLst>
        </pc:grpChg>
        <pc:grpChg chg="add">
          <ac:chgData name="" userId="4c7cd5497b06abf2" providerId="LiveId" clId="{66773CFD-1F94-4F91-9B89-B0C457143AE3}" dt="2021-10-30T11:56:49.309" v="4636"/>
          <ac:grpSpMkLst>
            <pc:docMk/>
            <pc:sldMk cId="1875609576" sldId="536"/>
            <ac:grpSpMk id="268" creationId="{BBAED59F-E180-4E92-AD54-3C91184BEE85}"/>
          </ac:grpSpMkLst>
        </pc:grpChg>
        <pc:grpChg chg="add">
          <ac:chgData name="" userId="4c7cd5497b06abf2" providerId="LiveId" clId="{66773CFD-1F94-4F91-9B89-B0C457143AE3}" dt="2021-10-30T11:56:49.309" v="4636"/>
          <ac:grpSpMkLst>
            <pc:docMk/>
            <pc:sldMk cId="1875609576" sldId="536"/>
            <ac:grpSpMk id="273" creationId="{5DEEA334-1BF6-40B9-8F3A-47BE7A185F67}"/>
          </ac:grpSpMkLst>
        </pc:grpChg>
        <pc:grpChg chg="add">
          <ac:chgData name="" userId="4c7cd5497b06abf2" providerId="LiveId" clId="{66773CFD-1F94-4F91-9B89-B0C457143AE3}" dt="2021-10-30T11:56:49.309" v="4636"/>
          <ac:grpSpMkLst>
            <pc:docMk/>
            <pc:sldMk cId="1875609576" sldId="536"/>
            <ac:grpSpMk id="280" creationId="{2BB670C5-4A1D-43B1-B663-077C250CC02B}"/>
          </ac:grpSpMkLst>
        </pc:grpChg>
        <pc:picChg chg="add del mod">
          <ac:chgData name="" userId="4c7cd5497b06abf2" providerId="LiveId" clId="{66773CFD-1F94-4F91-9B89-B0C457143AE3}" dt="2021-10-29T18:37:55.710" v="3240" actId="478"/>
          <ac:picMkLst>
            <pc:docMk/>
            <pc:sldMk cId="1875609576" sldId="536"/>
            <ac:picMk id="4" creationId="{2BC98330-C7D9-4F54-BF8A-8F772E6BF402}"/>
          </ac:picMkLst>
        </pc:picChg>
        <pc:picChg chg="add del mod">
          <ac:chgData name="" userId="4c7cd5497b06abf2" providerId="LiveId" clId="{66773CFD-1F94-4F91-9B89-B0C457143AE3}" dt="2021-10-30T11:56:45.090" v="4632" actId="478"/>
          <ac:picMkLst>
            <pc:docMk/>
            <pc:sldMk cId="1875609576" sldId="536"/>
            <ac:picMk id="5" creationId="{7F02D69D-F8B4-4F5A-810C-689E83E23180}"/>
          </ac:picMkLst>
        </pc:picChg>
        <pc:picChg chg="add del mod">
          <ac:chgData name="" userId="4c7cd5497b06abf2" providerId="LiveId" clId="{66773CFD-1F94-4F91-9B89-B0C457143AE3}" dt="2021-10-29T18:35:23.307" v="3231" actId="478"/>
          <ac:picMkLst>
            <pc:docMk/>
            <pc:sldMk cId="1875609576" sldId="536"/>
            <ac:picMk id="7" creationId="{94E62FDF-18C6-46BF-A56A-F0936A66979C}"/>
          </ac:picMkLst>
        </pc:picChg>
        <pc:picChg chg="add del mod">
          <ac:chgData name="" userId="4c7cd5497b06abf2" providerId="LiveId" clId="{66773CFD-1F94-4F91-9B89-B0C457143AE3}" dt="2021-10-29T18:37:51.160" v="3239" actId="478"/>
          <ac:picMkLst>
            <pc:docMk/>
            <pc:sldMk cId="1875609576" sldId="536"/>
            <ac:picMk id="9" creationId="{A7C1472E-AF7E-422D-BA72-CCC1A2E0BF36}"/>
          </ac:picMkLst>
        </pc:picChg>
        <pc:picChg chg="add del mod">
          <ac:chgData name="" userId="4c7cd5497b06abf2" providerId="LiveId" clId="{66773CFD-1F94-4F91-9B89-B0C457143AE3}" dt="2021-10-29T18:37:56.423" v="3241" actId="478"/>
          <ac:picMkLst>
            <pc:docMk/>
            <pc:sldMk cId="1875609576" sldId="536"/>
            <ac:picMk id="11" creationId="{CBC78D79-BF06-45B4-86BE-4377B3D34DA2}"/>
          </ac:picMkLst>
        </pc:picChg>
        <pc:picChg chg="add del mod">
          <ac:chgData name="" userId="4c7cd5497b06abf2" providerId="LiveId" clId="{66773CFD-1F94-4F91-9B89-B0C457143AE3}" dt="2021-10-30T11:56:45.090" v="4632" actId="478"/>
          <ac:picMkLst>
            <pc:docMk/>
            <pc:sldMk cId="1875609576" sldId="536"/>
            <ac:picMk id="13" creationId="{080F055C-BB7D-4062-8D4B-A8C4E1B5F1DA}"/>
          </ac:picMkLst>
        </pc:picChg>
        <pc:picChg chg="add del">
          <ac:chgData name="" userId="4c7cd5497b06abf2" providerId="LiveId" clId="{66773CFD-1F94-4F91-9B89-B0C457143AE3}" dt="2021-10-29T18:38:14.786" v="3245" actId="478"/>
          <ac:picMkLst>
            <pc:docMk/>
            <pc:sldMk cId="1875609576" sldId="536"/>
            <ac:picMk id="14" creationId="{577F5C01-86DF-476D-B759-2A34AFE53859}"/>
          </ac:picMkLst>
        </pc:picChg>
        <pc:picChg chg="add del mod">
          <ac:chgData name="" userId="4c7cd5497b06abf2" providerId="LiveId" clId="{66773CFD-1F94-4F91-9B89-B0C457143AE3}" dt="2021-10-29T18:57:48.755" v="3691" actId="478"/>
          <ac:picMkLst>
            <pc:docMk/>
            <pc:sldMk cId="1875609576" sldId="536"/>
            <ac:picMk id="73" creationId="{120AF2DB-CA9C-4810-87D6-FAD9938EA912}"/>
          </ac:picMkLst>
        </pc:picChg>
        <pc:picChg chg="add del mod">
          <ac:chgData name="" userId="4c7cd5497b06abf2" providerId="LiveId" clId="{66773CFD-1F94-4F91-9B89-B0C457143AE3}" dt="2021-10-30T11:56:45.090" v="4632" actId="478"/>
          <ac:picMkLst>
            <pc:docMk/>
            <pc:sldMk cId="1875609576" sldId="536"/>
            <ac:picMk id="74" creationId="{C43184AA-34B0-468D-B631-7E4730FF925B}"/>
          </ac:picMkLst>
        </pc:picChg>
        <pc:picChg chg="add del mod">
          <ac:chgData name="" userId="4c7cd5497b06abf2" providerId="LiveId" clId="{66773CFD-1F94-4F91-9B89-B0C457143AE3}" dt="2021-10-30T11:56:45.090" v="4632" actId="478"/>
          <ac:picMkLst>
            <pc:docMk/>
            <pc:sldMk cId="1875609576" sldId="536"/>
            <ac:picMk id="126" creationId="{C7F57545-9A93-4965-AEF4-2B7CA66C02E7}"/>
          </ac:picMkLst>
        </pc:picChg>
        <pc:picChg chg="add del">
          <ac:chgData name="" userId="4c7cd5497b06abf2" providerId="LiveId" clId="{66773CFD-1F94-4F91-9B89-B0C457143AE3}" dt="2021-10-30T11:56:46.323" v="4634"/>
          <ac:picMkLst>
            <pc:docMk/>
            <pc:sldMk cId="1875609576" sldId="536"/>
            <ac:picMk id="193" creationId="{3EF9F373-728C-447B-A517-40EA8632EC50}"/>
          </ac:picMkLst>
        </pc:picChg>
        <pc:picChg chg="add del">
          <ac:chgData name="" userId="4c7cd5497b06abf2" providerId="LiveId" clId="{66773CFD-1F94-4F91-9B89-B0C457143AE3}" dt="2021-10-30T11:56:46.323" v="4634"/>
          <ac:picMkLst>
            <pc:docMk/>
            <pc:sldMk cId="1875609576" sldId="536"/>
            <ac:picMk id="194" creationId="{43B3DEF0-7DAC-40AE-AEF3-E05E1D996DFF}"/>
          </ac:picMkLst>
        </pc:picChg>
        <pc:picChg chg="add del">
          <ac:chgData name="" userId="4c7cd5497b06abf2" providerId="LiveId" clId="{66773CFD-1F94-4F91-9B89-B0C457143AE3}" dt="2021-10-30T11:56:46.323" v="4634"/>
          <ac:picMkLst>
            <pc:docMk/>
            <pc:sldMk cId="1875609576" sldId="536"/>
            <ac:picMk id="211" creationId="{851B1AAA-B00E-4CC6-8019-427E3E9707C7}"/>
          </ac:picMkLst>
        </pc:picChg>
        <pc:picChg chg="add del">
          <ac:chgData name="" userId="4c7cd5497b06abf2" providerId="LiveId" clId="{66773CFD-1F94-4F91-9B89-B0C457143AE3}" dt="2021-10-30T11:56:46.323" v="4634"/>
          <ac:picMkLst>
            <pc:docMk/>
            <pc:sldMk cId="1875609576" sldId="536"/>
            <ac:picMk id="213" creationId="{A989BB1A-B732-48E6-84AF-A4E2893BD949}"/>
          </ac:picMkLst>
        </pc:picChg>
        <pc:picChg chg="add">
          <ac:chgData name="" userId="4c7cd5497b06abf2" providerId="LiveId" clId="{66773CFD-1F94-4F91-9B89-B0C457143AE3}" dt="2021-10-30T11:56:49.309" v="4636"/>
          <ac:picMkLst>
            <pc:docMk/>
            <pc:sldMk cId="1875609576" sldId="536"/>
            <ac:picMk id="258" creationId="{F14FCF28-D6C4-4753-8500-6EF00B513C28}"/>
          </ac:picMkLst>
        </pc:picChg>
        <pc:picChg chg="add">
          <ac:chgData name="" userId="4c7cd5497b06abf2" providerId="LiveId" clId="{66773CFD-1F94-4F91-9B89-B0C457143AE3}" dt="2021-10-30T11:56:49.309" v="4636"/>
          <ac:picMkLst>
            <pc:docMk/>
            <pc:sldMk cId="1875609576" sldId="536"/>
            <ac:picMk id="259" creationId="{9B61F11C-36CD-4546-9290-11A64F2121E7}"/>
          </ac:picMkLst>
        </pc:picChg>
        <pc:picChg chg="add">
          <ac:chgData name="" userId="4c7cd5497b06abf2" providerId="LiveId" clId="{66773CFD-1F94-4F91-9B89-B0C457143AE3}" dt="2021-10-30T11:56:49.309" v="4636"/>
          <ac:picMkLst>
            <pc:docMk/>
            <pc:sldMk cId="1875609576" sldId="536"/>
            <ac:picMk id="276" creationId="{DE6D4767-1FFF-473A-9DEF-E5450865C5F9}"/>
          </ac:picMkLst>
        </pc:picChg>
        <pc:picChg chg="add">
          <ac:chgData name="" userId="4c7cd5497b06abf2" providerId="LiveId" clId="{66773CFD-1F94-4F91-9B89-B0C457143AE3}" dt="2021-10-30T11:56:49.309" v="4636"/>
          <ac:picMkLst>
            <pc:docMk/>
            <pc:sldMk cId="1875609576" sldId="536"/>
            <ac:picMk id="278" creationId="{1418BB83-4CF2-4FDA-AD0F-5AC2B05A43EC}"/>
          </ac:picMkLst>
        </pc:picChg>
        <pc:cxnChg chg="add del mod">
          <ac:chgData name="" userId="4c7cd5497b06abf2" providerId="LiveId" clId="{66773CFD-1F94-4F91-9B89-B0C457143AE3}" dt="2021-10-30T11:56:45.090" v="4632" actId="478"/>
          <ac:cxnSpMkLst>
            <pc:docMk/>
            <pc:sldMk cId="1875609576" sldId="536"/>
            <ac:cxnSpMk id="127" creationId="{44A80EE5-4B65-43DE-A830-CDB632B6125D}"/>
          </ac:cxnSpMkLst>
        </pc:cxnChg>
        <pc:cxnChg chg="add del">
          <ac:chgData name="" userId="4c7cd5497b06abf2" providerId="LiveId" clId="{66773CFD-1F94-4F91-9B89-B0C457143AE3}" dt="2021-10-30T11:56:46.323" v="4634"/>
          <ac:cxnSpMkLst>
            <pc:docMk/>
            <pc:sldMk cId="1875609576" sldId="536"/>
            <ac:cxnSpMk id="214" creationId="{4E102D0D-1DE6-4E3F-8DCF-5778745CC1FE}"/>
          </ac:cxnSpMkLst>
        </pc:cxnChg>
        <pc:cxnChg chg="add">
          <ac:chgData name="" userId="4c7cd5497b06abf2" providerId="LiveId" clId="{66773CFD-1F94-4F91-9B89-B0C457143AE3}" dt="2021-10-30T11:56:49.309" v="4636"/>
          <ac:cxnSpMkLst>
            <pc:docMk/>
            <pc:sldMk cId="1875609576" sldId="536"/>
            <ac:cxnSpMk id="279" creationId="{853EC643-18A2-4102-8B5F-DC3AC0BDF4A1}"/>
          </ac:cxnSpMkLst>
        </pc:cxnChg>
      </pc:sldChg>
      <pc:sldChg chg="addSp delSp modSp add">
        <pc:chgData name="" userId="4c7cd5497b06abf2" providerId="LiveId" clId="{66773CFD-1F94-4F91-9B89-B0C457143AE3}" dt="2021-10-29T22:42:15.317" v="4265" actId="1076"/>
        <pc:sldMkLst>
          <pc:docMk/>
          <pc:sldMk cId="543680849" sldId="537"/>
        </pc:sldMkLst>
        <pc:spChg chg="mod">
          <ac:chgData name="" userId="4c7cd5497b06abf2" providerId="LiveId" clId="{66773CFD-1F94-4F91-9B89-B0C457143AE3}" dt="2021-10-29T18:10:08.567" v="3202"/>
          <ac:spMkLst>
            <pc:docMk/>
            <pc:sldMk cId="543680849" sldId="537"/>
            <ac:spMk id="2" creationId="{04A1D860-C91C-49CA-BEA5-2D0C3C72DBA9}"/>
          </ac:spMkLst>
        </pc:spChg>
        <pc:spChg chg="add del mod">
          <ac:chgData name="" userId="4c7cd5497b06abf2" providerId="LiveId" clId="{66773CFD-1F94-4F91-9B89-B0C457143AE3}" dt="2021-10-29T22:40:05.369" v="4186" actId="478"/>
          <ac:spMkLst>
            <pc:docMk/>
            <pc:sldMk cId="543680849" sldId="537"/>
            <ac:spMk id="3" creationId="{F0D5F7A3-006F-4D88-894C-115140A338E1}"/>
          </ac:spMkLst>
        </pc:spChg>
        <pc:spChg chg="add del mod">
          <ac:chgData name="" userId="4c7cd5497b06abf2" providerId="LiveId" clId="{66773CFD-1F94-4F91-9B89-B0C457143AE3}" dt="2021-10-29T22:40:29.024" v="4231" actId="478"/>
          <ac:spMkLst>
            <pc:docMk/>
            <pc:sldMk cId="543680849" sldId="537"/>
            <ac:spMk id="4" creationId="{6FE22883-F3AE-484C-AB65-E6DA667D90BD}"/>
          </ac:spMkLst>
        </pc:spChg>
        <pc:spChg chg="mod topLvl">
          <ac:chgData name="" userId="4c7cd5497b06abf2" providerId="LiveId" clId="{66773CFD-1F94-4F91-9B89-B0C457143AE3}" dt="2021-10-29T22:41:58.898" v="4262" actId="207"/>
          <ac:spMkLst>
            <pc:docMk/>
            <pc:sldMk cId="543680849" sldId="537"/>
            <ac:spMk id="9" creationId="{A145A169-D557-4E93-9EED-AD67E93F4DAD}"/>
          </ac:spMkLst>
        </pc:spChg>
        <pc:spChg chg="mod topLvl">
          <ac:chgData name="" userId="4c7cd5497b06abf2" providerId="LiveId" clId="{66773CFD-1F94-4F91-9B89-B0C457143AE3}" dt="2021-10-29T22:40:01.448" v="4184" actId="164"/>
          <ac:spMkLst>
            <pc:docMk/>
            <pc:sldMk cId="543680849" sldId="537"/>
            <ac:spMk id="10" creationId="{78C12B5B-2494-4A5B-ACC6-8637356EAD71}"/>
          </ac:spMkLst>
        </pc:spChg>
        <pc:spChg chg="del mod topLvl">
          <ac:chgData name="" userId="4c7cd5497b06abf2" providerId="LiveId" clId="{66773CFD-1F94-4F91-9B89-B0C457143AE3}" dt="2021-10-29T22:39:42.186" v="4165" actId="478"/>
          <ac:spMkLst>
            <pc:docMk/>
            <pc:sldMk cId="543680849" sldId="537"/>
            <ac:spMk id="11" creationId="{CA148497-0683-4C1E-B091-32B02C2AF78C}"/>
          </ac:spMkLst>
        </pc:spChg>
        <pc:spChg chg="del mod topLvl">
          <ac:chgData name="" userId="4c7cd5497b06abf2" providerId="LiveId" clId="{66773CFD-1F94-4F91-9B89-B0C457143AE3}" dt="2021-10-29T22:39:42.186" v="4165" actId="478"/>
          <ac:spMkLst>
            <pc:docMk/>
            <pc:sldMk cId="543680849" sldId="537"/>
            <ac:spMk id="12" creationId="{490702E3-3409-4C27-82CA-D3A73FE7727F}"/>
          </ac:spMkLst>
        </pc:spChg>
        <pc:spChg chg="mod topLvl">
          <ac:chgData name="" userId="4c7cd5497b06abf2" providerId="LiveId" clId="{66773CFD-1F94-4F91-9B89-B0C457143AE3}" dt="2021-10-29T22:40:01.448" v="4184" actId="164"/>
          <ac:spMkLst>
            <pc:docMk/>
            <pc:sldMk cId="543680849" sldId="537"/>
            <ac:spMk id="13" creationId="{5F0FB62F-A305-4C66-9F1E-7863B6BB7E15}"/>
          </ac:spMkLst>
        </pc:spChg>
        <pc:spChg chg="del mod topLvl">
          <ac:chgData name="" userId="4c7cd5497b06abf2" providerId="LiveId" clId="{66773CFD-1F94-4F91-9B89-B0C457143AE3}" dt="2021-10-29T22:39:42.186" v="4165" actId="478"/>
          <ac:spMkLst>
            <pc:docMk/>
            <pc:sldMk cId="543680849" sldId="537"/>
            <ac:spMk id="14" creationId="{653A938D-F5F8-4793-B54D-A150D0404959}"/>
          </ac:spMkLst>
        </pc:spChg>
        <pc:spChg chg="mod">
          <ac:chgData name="" userId="4c7cd5497b06abf2" providerId="LiveId" clId="{66773CFD-1F94-4F91-9B89-B0C457143AE3}" dt="2021-10-29T22:40:14.511" v="4194"/>
          <ac:spMkLst>
            <pc:docMk/>
            <pc:sldMk cId="543680849" sldId="537"/>
            <ac:spMk id="17" creationId="{E975A80E-EBE8-4409-9633-8927E30DEC9F}"/>
          </ac:spMkLst>
        </pc:spChg>
        <pc:spChg chg="mod">
          <ac:chgData name="" userId="4c7cd5497b06abf2" providerId="LiveId" clId="{66773CFD-1F94-4F91-9B89-B0C457143AE3}" dt="2021-10-29T22:40:26.091" v="4230"/>
          <ac:spMkLst>
            <pc:docMk/>
            <pc:sldMk cId="543680849" sldId="537"/>
            <ac:spMk id="19" creationId="{5BA02271-515D-4E8D-80BB-FD27B4E3730C}"/>
          </ac:spMkLst>
        </pc:spChg>
        <pc:grpChg chg="add del mod">
          <ac:chgData name="" userId="4c7cd5497b06abf2" providerId="LiveId" clId="{66773CFD-1F94-4F91-9B89-B0C457143AE3}" dt="2021-10-29T22:39:39.560" v="4164" actId="165"/>
          <ac:grpSpMkLst>
            <pc:docMk/>
            <pc:sldMk cId="543680849" sldId="537"/>
            <ac:grpSpMk id="8" creationId="{1C9238B1-F480-4484-9F1C-71F88D5B1242}"/>
          </ac:grpSpMkLst>
        </pc:grpChg>
        <pc:grpChg chg="add mod">
          <ac:chgData name="" userId="4c7cd5497b06abf2" providerId="LiveId" clId="{66773CFD-1F94-4F91-9B89-B0C457143AE3}" dt="2021-10-29T22:42:11.500" v="4264" actId="164"/>
          <ac:grpSpMkLst>
            <pc:docMk/>
            <pc:sldMk cId="543680849" sldId="537"/>
            <ac:grpSpMk id="15" creationId="{15DFDFC6-A491-41F7-B179-3A3857F49BA1}"/>
          </ac:grpSpMkLst>
        </pc:grpChg>
        <pc:grpChg chg="add mod">
          <ac:chgData name="" userId="4c7cd5497b06abf2" providerId="LiveId" clId="{66773CFD-1F94-4F91-9B89-B0C457143AE3}" dt="2021-10-29T22:42:11.500" v="4264" actId="164"/>
          <ac:grpSpMkLst>
            <pc:docMk/>
            <pc:sldMk cId="543680849" sldId="537"/>
            <ac:grpSpMk id="16" creationId="{CF3BACC1-A975-44AB-8211-8BD67FE55553}"/>
          </ac:grpSpMkLst>
        </pc:grpChg>
        <pc:grpChg chg="add mod">
          <ac:chgData name="" userId="4c7cd5497b06abf2" providerId="LiveId" clId="{66773CFD-1F94-4F91-9B89-B0C457143AE3}" dt="2021-10-29T22:42:15.317" v="4265" actId="1076"/>
          <ac:grpSpMkLst>
            <pc:docMk/>
            <pc:sldMk cId="543680849" sldId="537"/>
            <ac:grpSpMk id="21" creationId="{67E9C760-37B8-4884-ACAA-238482CD6AE4}"/>
          </ac:grpSpMkLst>
        </pc:grpChg>
        <pc:picChg chg="del">
          <ac:chgData name="" userId="4c7cd5497b06abf2" providerId="LiveId" clId="{66773CFD-1F94-4F91-9B89-B0C457143AE3}" dt="2021-10-29T18:09:56.676" v="3197" actId="478"/>
          <ac:picMkLst>
            <pc:docMk/>
            <pc:sldMk cId="543680849" sldId="537"/>
            <ac:picMk id="5" creationId="{265F5B6B-9760-4176-A505-2DAEFB2FA9C5}"/>
          </ac:picMkLst>
        </pc:picChg>
        <pc:picChg chg="del">
          <ac:chgData name="" userId="4c7cd5497b06abf2" providerId="LiveId" clId="{66773CFD-1F94-4F91-9B89-B0C457143AE3}" dt="2021-10-29T18:09:56.676" v="3197" actId="478"/>
          <ac:picMkLst>
            <pc:docMk/>
            <pc:sldMk cId="543680849" sldId="537"/>
            <ac:picMk id="6" creationId="{9A831DDE-8D58-4F26-83D0-1903875289A6}"/>
          </ac:picMkLst>
        </pc:picChg>
        <pc:picChg chg="add mod">
          <ac:chgData name="" userId="4c7cd5497b06abf2" providerId="LiveId" clId="{66773CFD-1F94-4F91-9B89-B0C457143AE3}" dt="2021-10-29T22:38:12.509" v="4144" actId="1076"/>
          <ac:picMkLst>
            <pc:docMk/>
            <pc:sldMk cId="543680849" sldId="537"/>
            <ac:picMk id="7" creationId="{5C99A4B2-14F3-423E-8A45-4B7874AD6AE1}"/>
          </ac:picMkLst>
        </pc:picChg>
        <pc:cxnChg chg="add mod">
          <ac:chgData name="" userId="4c7cd5497b06abf2" providerId="LiveId" clId="{66773CFD-1F94-4F91-9B89-B0C457143AE3}" dt="2021-10-29T22:42:11.500" v="4264" actId="164"/>
          <ac:cxnSpMkLst>
            <pc:docMk/>
            <pc:sldMk cId="543680849" sldId="537"/>
            <ac:cxnSpMk id="20" creationId="{E0587DCD-6910-4E01-9F58-9043A81D8B06}"/>
          </ac:cxnSpMkLst>
        </pc:cxnChg>
      </pc:sldChg>
      <pc:sldChg chg="addSp delSp modSp add">
        <pc:chgData name="" userId="4c7cd5497b06abf2" providerId="LiveId" clId="{66773CFD-1F94-4F91-9B89-B0C457143AE3}" dt="2021-10-29T22:42:58.626" v="4277" actId="1076"/>
        <pc:sldMkLst>
          <pc:docMk/>
          <pc:sldMk cId="3035790772" sldId="538"/>
        </pc:sldMkLst>
        <pc:spChg chg="mod">
          <ac:chgData name="" userId="4c7cd5497b06abf2" providerId="LiveId" clId="{66773CFD-1F94-4F91-9B89-B0C457143AE3}" dt="2021-10-29T18:10:49.870" v="3205"/>
          <ac:spMkLst>
            <pc:docMk/>
            <pc:sldMk cId="3035790772" sldId="538"/>
            <ac:spMk id="2" creationId="{04A1D860-C91C-49CA-BEA5-2D0C3C72DBA9}"/>
          </ac:spMkLst>
        </pc:spChg>
        <pc:spChg chg="add del mod">
          <ac:chgData name="" userId="4c7cd5497b06abf2" providerId="LiveId" clId="{66773CFD-1F94-4F91-9B89-B0C457143AE3}" dt="2021-10-29T22:41:08.273" v="4253" actId="478"/>
          <ac:spMkLst>
            <pc:docMk/>
            <pc:sldMk cId="3035790772" sldId="538"/>
            <ac:spMk id="3" creationId="{677B9BA5-E5F8-46E4-BB5D-ECD70807B7E7}"/>
          </ac:spMkLst>
        </pc:spChg>
        <pc:spChg chg="add del mod">
          <ac:chgData name="" userId="4c7cd5497b06abf2" providerId="LiveId" clId="{66773CFD-1F94-4F91-9B89-B0C457143AE3}" dt="2021-10-29T22:41:08.273" v="4253" actId="478"/>
          <ac:spMkLst>
            <pc:docMk/>
            <pc:sldMk cId="3035790772" sldId="538"/>
            <ac:spMk id="6" creationId="{AAA434B8-B2A0-4C57-8D13-379B4377E62D}"/>
          </ac:spMkLst>
        </pc:spChg>
        <pc:spChg chg="mod">
          <ac:chgData name="" userId="4c7cd5497b06abf2" providerId="LiveId" clId="{66773CFD-1F94-4F91-9B89-B0C457143AE3}" dt="2021-10-29T22:42:03.840" v="4263" actId="207"/>
          <ac:spMkLst>
            <pc:docMk/>
            <pc:sldMk cId="3035790772" sldId="538"/>
            <ac:spMk id="9" creationId="{2A17D393-DA53-422F-B669-2072F9E9DD55}"/>
          </ac:spMkLst>
        </pc:spChg>
        <pc:spChg chg="mod">
          <ac:chgData name="" userId="4c7cd5497b06abf2" providerId="LiveId" clId="{66773CFD-1F94-4F91-9B89-B0C457143AE3}" dt="2021-10-29T22:40:50.763" v="4245"/>
          <ac:spMkLst>
            <pc:docMk/>
            <pc:sldMk cId="3035790772" sldId="538"/>
            <ac:spMk id="11" creationId="{8920170C-2168-40A7-8039-E84E76A199DC}"/>
          </ac:spMkLst>
        </pc:spChg>
        <pc:spChg chg="mod">
          <ac:chgData name="" userId="4c7cd5497b06abf2" providerId="LiveId" clId="{66773CFD-1F94-4F91-9B89-B0C457143AE3}" dt="2021-10-29T22:41:04.874" v="4252" actId="20577"/>
          <ac:spMkLst>
            <pc:docMk/>
            <pc:sldMk cId="3035790772" sldId="538"/>
            <ac:spMk id="15" creationId="{EE50115C-0829-43E8-B56D-4C86E643A98D}"/>
          </ac:spMkLst>
        </pc:spChg>
        <pc:grpChg chg="add mod">
          <ac:chgData name="" userId="4c7cd5497b06abf2" providerId="LiveId" clId="{66773CFD-1F94-4F91-9B89-B0C457143AE3}" dt="2021-10-29T22:41:11.260" v="4254" actId="164"/>
          <ac:grpSpMkLst>
            <pc:docMk/>
            <pc:sldMk cId="3035790772" sldId="538"/>
            <ac:grpSpMk id="8" creationId="{D17AF14A-7B91-4332-8A88-95DBD15F5027}"/>
          </ac:grpSpMkLst>
        </pc:grpChg>
        <pc:grpChg chg="add mod">
          <ac:chgData name="" userId="4c7cd5497b06abf2" providerId="LiveId" clId="{66773CFD-1F94-4F91-9B89-B0C457143AE3}" dt="2021-10-29T22:41:11.260" v="4254" actId="164"/>
          <ac:grpSpMkLst>
            <pc:docMk/>
            <pc:sldMk cId="3035790772" sldId="538"/>
            <ac:grpSpMk id="12" creationId="{71D49A1D-6F4E-42BD-9859-3A7AD3E2A5D1}"/>
          </ac:grpSpMkLst>
        </pc:grpChg>
        <pc:grpChg chg="add mod">
          <ac:chgData name="" userId="4c7cd5497b06abf2" providerId="LiveId" clId="{66773CFD-1F94-4F91-9B89-B0C457143AE3}" dt="2021-10-29T22:41:12.989" v="4255" actId="1076"/>
          <ac:grpSpMkLst>
            <pc:docMk/>
            <pc:sldMk cId="3035790772" sldId="538"/>
            <ac:grpSpMk id="17" creationId="{A0478717-F5CF-4BDA-8C18-3879BD8DF5CA}"/>
          </ac:grpSpMkLst>
        </pc:grpChg>
        <pc:grpChg chg="add del">
          <ac:chgData name="" userId="4c7cd5497b06abf2" providerId="LiveId" clId="{66773CFD-1F94-4F91-9B89-B0C457143AE3}" dt="2021-10-29T22:42:19.225" v="4267"/>
          <ac:grpSpMkLst>
            <pc:docMk/>
            <pc:sldMk cId="3035790772" sldId="538"/>
            <ac:grpSpMk id="18" creationId="{095ED59A-AE8A-4EFB-AC99-2F0A86827B0A}"/>
          </ac:grpSpMkLst>
        </pc:grpChg>
        <pc:picChg chg="add del mod">
          <ac:chgData name="" userId="4c7cd5497b06abf2" providerId="LiveId" clId="{66773CFD-1F94-4F91-9B89-B0C457143AE3}" dt="2021-10-29T22:42:27.200" v="4268" actId="478"/>
          <ac:picMkLst>
            <pc:docMk/>
            <pc:sldMk cId="3035790772" sldId="538"/>
            <ac:picMk id="4" creationId="{76198504-0142-4769-927B-5408FC440269}"/>
          </ac:picMkLst>
        </pc:picChg>
        <pc:picChg chg="add mod">
          <ac:chgData name="" userId="4c7cd5497b06abf2" providerId="LiveId" clId="{66773CFD-1F94-4F91-9B89-B0C457143AE3}" dt="2021-10-29T22:42:58.626" v="4277" actId="1076"/>
          <ac:picMkLst>
            <pc:docMk/>
            <pc:sldMk cId="3035790772" sldId="538"/>
            <ac:picMk id="5" creationId="{C60A388B-BF9B-41F0-8CD5-804E7653CEAE}"/>
          </ac:picMkLst>
        </pc:picChg>
        <pc:picChg chg="del">
          <ac:chgData name="" userId="4c7cd5497b06abf2" providerId="LiveId" clId="{66773CFD-1F94-4F91-9B89-B0C457143AE3}" dt="2021-10-29T18:10:54.966" v="3206" actId="478"/>
          <ac:picMkLst>
            <pc:docMk/>
            <pc:sldMk cId="3035790772" sldId="538"/>
            <ac:picMk id="7" creationId="{5C99A4B2-14F3-423E-8A45-4B7874AD6AE1}"/>
          </ac:picMkLst>
        </pc:picChg>
        <pc:picChg chg="add del">
          <ac:chgData name="" userId="4c7cd5497b06abf2" providerId="LiveId" clId="{66773CFD-1F94-4F91-9B89-B0C457143AE3}" dt="2021-10-29T22:42:48.337" v="4275" actId="478"/>
          <ac:picMkLst>
            <pc:docMk/>
            <pc:sldMk cId="3035790772" sldId="538"/>
            <ac:picMk id="28" creationId="{DB73CBC4-0F71-45F1-9F04-116D3A0C8D77}"/>
          </ac:picMkLst>
        </pc:picChg>
        <pc:cxnChg chg="add mod">
          <ac:chgData name="" userId="4c7cd5497b06abf2" providerId="LiveId" clId="{66773CFD-1F94-4F91-9B89-B0C457143AE3}" dt="2021-10-29T22:41:11.260" v="4254" actId="164"/>
          <ac:cxnSpMkLst>
            <pc:docMk/>
            <pc:sldMk cId="3035790772" sldId="538"/>
            <ac:cxnSpMk id="16" creationId="{BF3A1F42-6E78-4381-9F9B-F1F55CEE7199}"/>
          </ac:cxnSpMkLst>
        </pc:cxnChg>
      </pc:sldChg>
      <pc:sldChg chg="addSp delSp modSp add">
        <pc:chgData name="" userId="4c7cd5497b06abf2" providerId="LiveId" clId="{66773CFD-1F94-4F91-9B89-B0C457143AE3}" dt="2021-10-29T23:39:11.495" v="4626"/>
        <pc:sldMkLst>
          <pc:docMk/>
          <pc:sldMk cId="2535014462" sldId="542"/>
        </pc:sldMkLst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12" creationId="{D3B44B64-327C-42C7-9F4C-4A25DA4E966F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13" creationId="{2BB01295-79AB-4309-8D34-3BC1F3EDE630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16" creationId="{4C31A225-DF89-4977-B254-ACB737849DE0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17" creationId="{DC10BC7B-6B68-4030-B6BC-021449083EEB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25" creationId="{45AB8BAB-8FEF-4C2F-B56D-229A744E71E9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26" creationId="{0D170747-6C7F-4FC4-86F4-26D04F9F21FB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56" creationId="{404EB4FA-3EBC-4F52-8941-B930A8A3CE5D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57" creationId="{88A33FC2-2D6A-4D77-9B35-1406A05EA047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58" creationId="{36AD1171-41E0-4CCB-9096-F75F64D9C88F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59" creationId="{974FF1E2-3169-4AA5-BF55-763A35ED40E8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60" creationId="{2E9C7CDA-8504-4FBB-AE3B-9EDB32E49082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61" creationId="{F292D804-793B-426C-930E-9EC457912547}"/>
          </ac:spMkLst>
        </pc:spChg>
        <pc:spChg chg="del">
          <ac:chgData name="" userId="4c7cd5497b06abf2" providerId="LiveId" clId="{66773CFD-1F94-4F91-9B89-B0C457143AE3}" dt="2021-10-29T23:39:11.160" v="4625" actId="478"/>
          <ac:spMkLst>
            <pc:docMk/>
            <pc:sldMk cId="2535014462" sldId="542"/>
            <ac:spMk id="62" creationId="{77C9E3E9-E102-4BB8-A63D-12B3ED771C62}"/>
          </ac:spMkLst>
        </pc:spChg>
        <pc:spChg chg="mod">
          <ac:chgData name="" userId="4c7cd5497b06abf2" providerId="LiveId" clId="{66773CFD-1F94-4F91-9B89-B0C457143AE3}" dt="2021-10-29T23:38:47.661" v="4624"/>
          <ac:spMkLst>
            <pc:docMk/>
            <pc:sldMk cId="2535014462" sldId="542"/>
            <ac:spMk id="83" creationId="{C90B9D7D-2B42-4C87-BE0C-91B7D62AF4F4}"/>
          </ac:spMkLst>
        </pc:spChg>
        <pc:spChg chg="mod">
          <ac:chgData name="" userId="4c7cd5497b06abf2" providerId="LiveId" clId="{66773CFD-1F94-4F91-9B89-B0C457143AE3}" dt="2021-10-29T23:38:45.237" v="4618"/>
          <ac:spMkLst>
            <pc:docMk/>
            <pc:sldMk cId="2535014462" sldId="542"/>
            <ac:spMk id="88" creationId="{71E5EB6E-CAEC-4FD7-8542-C59BBB74F483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89" creationId="{D876B21F-1A7A-4C41-996D-AAE2CD1292D1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90" creationId="{7ED7010A-C127-4078-A049-4517604A5773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91" creationId="{E58EAAB5-5947-416C-B5F0-7B30FE48458D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92" creationId="{4C69FC1F-DF38-445D-957C-4793F09A9678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93" creationId="{3ACC96AF-137E-4014-A231-9B036205CA68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94" creationId="{8AF310BC-A317-434C-AC99-5DBCC076F3DF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95" creationId="{080A33BF-2658-4225-A3D7-F06FEB291DD1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96" creationId="{F4827174-83BF-4389-AD04-63968DA40033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97" creationId="{CBEEFD81-6342-46AB-AB23-07FDE3313D96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98" creationId="{2CE420C2-2BB9-433F-8ED4-5E81BB456FA7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99" creationId="{E8EBDFE1-68FE-45ED-8A4D-F7DF782F7218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100" creationId="{4EB6BC4F-89D6-4AA9-8E8A-88EA73C34DDA}"/>
          </ac:spMkLst>
        </pc:spChg>
        <pc:spChg chg="add">
          <ac:chgData name="" userId="4c7cd5497b06abf2" providerId="LiveId" clId="{66773CFD-1F94-4F91-9B89-B0C457143AE3}" dt="2021-10-29T23:39:11.495" v="4626"/>
          <ac:spMkLst>
            <pc:docMk/>
            <pc:sldMk cId="2535014462" sldId="542"/>
            <ac:spMk id="101" creationId="{0440AA70-3319-4A98-85B9-1BD4A21214AF}"/>
          </ac:spMkLst>
        </pc:spChg>
        <pc:grpChg chg="del">
          <ac:chgData name="" userId="4c7cd5497b06abf2" providerId="LiveId" clId="{66773CFD-1F94-4F91-9B89-B0C457143AE3}" dt="2021-10-29T23:38:38.559" v="4610" actId="478"/>
          <ac:grpSpMkLst>
            <pc:docMk/>
            <pc:sldMk cId="2535014462" sldId="542"/>
            <ac:grpSpMk id="2" creationId="{81C1B2EB-44F9-4276-BA9D-CD86A3BEED50}"/>
          </ac:grpSpMkLst>
        </pc:grpChg>
        <pc:grpChg chg="add del">
          <ac:chgData name="" userId="4c7cd5497b06abf2" providerId="LiveId" clId="{66773CFD-1F94-4F91-9B89-B0C457143AE3}" dt="2021-10-29T23:39:11.160" v="4625" actId="478"/>
          <ac:grpSpMkLst>
            <pc:docMk/>
            <pc:sldMk cId="2535014462" sldId="542"/>
            <ac:grpSpMk id="51" creationId="{8A8BE097-E6BA-4DEE-83D8-8F3726ED71BF}"/>
          </ac:grpSpMkLst>
        </pc:grpChg>
        <pc:grpChg chg="del">
          <ac:chgData name="" userId="4c7cd5497b06abf2" providerId="LiveId" clId="{66773CFD-1F94-4F91-9B89-B0C457143AE3}" dt="2021-10-29T23:38:38.559" v="4610" actId="478"/>
          <ac:grpSpMkLst>
            <pc:docMk/>
            <pc:sldMk cId="2535014462" sldId="542"/>
            <ac:grpSpMk id="68" creationId="{719778ED-4421-4F6F-B762-954053E89F1D}"/>
          </ac:grpSpMkLst>
        </pc:grpChg>
        <pc:grpChg chg="del">
          <ac:chgData name="" userId="4c7cd5497b06abf2" providerId="LiveId" clId="{66773CFD-1F94-4F91-9B89-B0C457143AE3}" dt="2021-10-29T23:38:38.559" v="4610" actId="478"/>
          <ac:grpSpMkLst>
            <pc:docMk/>
            <pc:sldMk cId="2535014462" sldId="542"/>
            <ac:grpSpMk id="72" creationId="{707ED01E-60C2-496E-A0CA-AAB36EFC6463}"/>
          </ac:grpSpMkLst>
        </pc:grpChg>
        <pc:grpChg chg="add del mod">
          <ac:chgData name="" userId="4c7cd5497b06abf2" providerId="LiveId" clId="{66773CFD-1F94-4F91-9B89-B0C457143AE3}" dt="2021-10-29T23:39:11.160" v="4625" actId="478"/>
          <ac:grpSpMkLst>
            <pc:docMk/>
            <pc:sldMk cId="2535014462" sldId="542"/>
            <ac:grpSpMk id="79" creationId="{7041601A-48B9-4D8D-AF39-00D9AC6A508B}"/>
          </ac:grpSpMkLst>
        </pc:grpChg>
        <pc:grpChg chg="add mod">
          <ac:chgData name="" userId="4c7cd5497b06abf2" providerId="LiveId" clId="{66773CFD-1F94-4F91-9B89-B0C457143AE3}" dt="2021-10-29T23:38:43.089" v="4613" actId="571"/>
          <ac:grpSpMkLst>
            <pc:docMk/>
            <pc:sldMk cId="2535014462" sldId="542"/>
            <ac:grpSpMk id="86" creationId="{A5AF76D2-AA60-45DC-A764-B44379483401}"/>
          </ac:grpSpMkLst>
        </pc:grpChg>
        <pc:grpChg chg="add">
          <ac:chgData name="" userId="4c7cd5497b06abf2" providerId="LiveId" clId="{66773CFD-1F94-4F91-9B89-B0C457143AE3}" dt="2021-10-29T23:39:11.495" v="4626"/>
          <ac:grpSpMkLst>
            <pc:docMk/>
            <pc:sldMk cId="2535014462" sldId="542"/>
            <ac:grpSpMk id="102" creationId="{A129BC23-C082-4C54-A239-2934112BBD00}"/>
          </ac:grpSpMkLst>
        </pc:grpChg>
        <pc:grpChg chg="add">
          <ac:chgData name="" userId="4c7cd5497b06abf2" providerId="LiveId" clId="{66773CFD-1F94-4F91-9B89-B0C457143AE3}" dt="2021-10-29T23:39:11.495" v="4626"/>
          <ac:grpSpMkLst>
            <pc:docMk/>
            <pc:sldMk cId="2535014462" sldId="542"/>
            <ac:grpSpMk id="105" creationId="{6C1D03B2-1F9C-460A-A133-298AD3420407}"/>
          </ac:grpSpMkLst>
        </pc:grpChg>
      </pc:sldChg>
      <pc:sldChg chg="addSp modSp modTransition">
        <pc:chgData name="" userId="4c7cd5497b06abf2" providerId="LiveId" clId="{66773CFD-1F94-4F91-9B89-B0C457143AE3}" dt="2021-10-30T14:09:04.971" v="4666"/>
        <pc:sldMkLst>
          <pc:docMk/>
          <pc:sldMk cId="3741445533" sldId="547"/>
        </pc:sldMkLst>
        <pc:spChg chg="mod">
          <ac:chgData name="" userId="4c7cd5497b06abf2" providerId="LiveId" clId="{66773CFD-1F94-4F91-9B89-B0C457143AE3}" dt="2021-10-30T14:04:56.999" v="4656" actId="1076"/>
          <ac:spMkLst>
            <pc:docMk/>
            <pc:sldMk cId="3741445533" sldId="547"/>
            <ac:spMk id="21" creationId="{A318A3B5-FFED-4EC3-9EEB-CEC622FC120E}"/>
          </ac:spMkLst>
        </pc:spChg>
        <pc:spChg chg="mod">
          <ac:chgData name="" userId="4c7cd5497b06abf2" providerId="LiveId" clId="{66773CFD-1F94-4F91-9B89-B0C457143AE3}" dt="2021-10-30T14:05:10.940" v="4661" actId="1076"/>
          <ac:spMkLst>
            <pc:docMk/>
            <pc:sldMk cId="3741445533" sldId="547"/>
            <ac:spMk id="22" creationId="{43E84748-B722-40A5-9643-755AE57022FC}"/>
          </ac:spMkLst>
        </pc:spChg>
        <pc:spChg chg="mod">
          <ac:chgData name="" userId="4c7cd5497b06abf2" providerId="LiveId" clId="{66773CFD-1F94-4F91-9B89-B0C457143AE3}" dt="2021-10-30T14:05:09.243" v="4660" actId="1076"/>
          <ac:spMkLst>
            <pc:docMk/>
            <pc:sldMk cId="3741445533" sldId="547"/>
            <ac:spMk id="23" creationId="{917232A2-1E28-4259-A12F-3198E18ED690}"/>
          </ac:spMkLst>
        </pc:spChg>
        <pc:picChg chg="mod">
          <ac:chgData name="" userId="4c7cd5497b06abf2" providerId="LiveId" clId="{66773CFD-1F94-4F91-9B89-B0C457143AE3}" dt="2021-10-30T14:05:09.243" v="4660" actId="1076"/>
          <ac:picMkLst>
            <pc:docMk/>
            <pc:sldMk cId="3741445533" sldId="547"/>
            <ac:picMk id="5" creationId="{265F5B6B-9760-4176-A505-2DAEFB2FA9C5}"/>
          </ac:picMkLst>
        </pc:picChg>
        <pc:picChg chg="mod">
          <ac:chgData name="" userId="4c7cd5497b06abf2" providerId="LiveId" clId="{66773CFD-1F94-4F91-9B89-B0C457143AE3}" dt="2021-10-30T14:05:09.243" v="4660" actId="1076"/>
          <ac:picMkLst>
            <pc:docMk/>
            <pc:sldMk cId="3741445533" sldId="547"/>
            <ac:picMk id="6" creationId="{9A831DDE-8D58-4F26-83D0-1903875289A6}"/>
          </ac:picMkLst>
        </pc:picChg>
        <pc:picChg chg="add mod">
          <ac:chgData name="" userId="4c7cd5497b06abf2" providerId="LiveId" clId="{66773CFD-1F94-4F91-9B89-B0C457143AE3}" dt="2021-10-30T14:08:53.870" v="4665" actId="1076"/>
          <ac:picMkLst>
            <pc:docMk/>
            <pc:sldMk cId="3741445533" sldId="547"/>
            <ac:picMk id="8" creationId="{F1B04B3E-1009-4FC2-9DAC-9801862E7F3B}"/>
          </ac:picMkLst>
        </pc:picChg>
      </pc:sldChg>
      <pc:sldChg chg="add">
        <pc:chgData name="" userId="4c7cd5497b06abf2" providerId="LiveId" clId="{66773CFD-1F94-4F91-9B89-B0C457143AE3}" dt="2021-10-30T12:34:02.032" v="4639"/>
        <pc:sldMkLst>
          <pc:docMk/>
          <pc:sldMk cId="2056578387" sldId="549"/>
        </pc:sldMkLst>
      </pc:sldChg>
      <pc:sldChg chg="add">
        <pc:chgData name="" userId="4c7cd5497b06abf2" providerId="LiveId" clId="{66773CFD-1F94-4F91-9B89-B0C457143AE3}" dt="2021-10-30T12:34:02.032" v="4639"/>
        <pc:sldMkLst>
          <pc:docMk/>
          <pc:sldMk cId="3834898243" sldId="550"/>
        </pc:sldMkLst>
      </pc:sldChg>
      <pc:sldChg chg="addSp delSp modSp add">
        <pc:chgData name="" userId="4c7cd5497b06abf2" providerId="LiveId" clId="{66773CFD-1F94-4F91-9B89-B0C457143AE3}" dt="2021-10-30T14:25:10.266" v="4845"/>
        <pc:sldMkLst>
          <pc:docMk/>
          <pc:sldMk cId="3539395381" sldId="563"/>
        </pc:sldMkLst>
        <pc:spChg chg="mod">
          <ac:chgData name="" userId="4c7cd5497b06abf2" providerId="LiveId" clId="{66773CFD-1F94-4F91-9B89-B0C457143AE3}" dt="2021-10-30T14:25:10.266" v="4845"/>
          <ac:spMkLst>
            <pc:docMk/>
            <pc:sldMk cId="3539395381" sldId="563"/>
            <ac:spMk id="2" creationId="{04A1D860-C91C-49CA-BEA5-2D0C3C72DBA9}"/>
          </ac:spMkLst>
        </pc:spChg>
        <pc:spChg chg="del">
          <ac:chgData name="" userId="4c7cd5497b06abf2" providerId="LiveId" clId="{66773CFD-1F94-4F91-9B89-B0C457143AE3}" dt="2021-10-30T14:13:26.280" v="4686" actId="478"/>
          <ac:spMkLst>
            <pc:docMk/>
            <pc:sldMk cId="3539395381" sldId="563"/>
            <ac:spMk id="10" creationId="{4F05BA4D-50C4-4CC4-82E8-0BBFDEECCD36}"/>
          </ac:spMkLst>
        </pc:spChg>
        <pc:spChg chg="del">
          <ac:chgData name="" userId="4c7cd5497b06abf2" providerId="LiveId" clId="{66773CFD-1F94-4F91-9B89-B0C457143AE3}" dt="2021-10-30T14:13:26.280" v="4686" actId="478"/>
          <ac:spMkLst>
            <pc:docMk/>
            <pc:sldMk cId="3539395381" sldId="563"/>
            <ac:spMk id="11" creationId="{072F2632-85E3-4B5E-A683-9D2B70F3B224}"/>
          </ac:spMkLst>
        </pc:spChg>
        <pc:spChg chg="del">
          <ac:chgData name="" userId="4c7cd5497b06abf2" providerId="LiveId" clId="{66773CFD-1F94-4F91-9B89-B0C457143AE3}" dt="2021-10-30T14:13:26.280" v="4686" actId="478"/>
          <ac:spMkLst>
            <pc:docMk/>
            <pc:sldMk cId="3539395381" sldId="563"/>
            <ac:spMk id="12" creationId="{14CC7F20-E8FE-4B20-AE45-EE470D554E5F}"/>
          </ac:spMkLst>
        </pc:spChg>
        <pc:spChg chg="del">
          <ac:chgData name="" userId="4c7cd5497b06abf2" providerId="LiveId" clId="{66773CFD-1F94-4F91-9B89-B0C457143AE3}" dt="2021-10-30T14:13:26.280" v="4686" actId="478"/>
          <ac:spMkLst>
            <pc:docMk/>
            <pc:sldMk cId="3539395381" sldId="563"/>
            <ac:spMk id="24" creationId="{C8B6C1B6-8B86-4B51-8CB9-3D20835F49BE}"/>
          </ac:spMkLst>
        </pc:spChg>
        <pc:spChg chg="del">
          <ac:chgData name="" userId="4c7cd5497b06abf2" providerId="LiveId" clId="{66773CFD-1F94-4F91-9B89-B0C457143AE3}" dt="2021-10-30T14:13:26.280" v="4686" actId="478"/>
          <ac:spMkLst>
            <pc:docMk/>
            <pc:sldMk cId="3539395381" sldId="563"/>
            <ac:spMk id="26" creationId="{00241BA2-494A-478A-AF04-AF6AB2ADC312}"/>
          </ac:spMkLst>
        </pc:spChg>
        <pc:spChg chg="del">
          <ac:chgData name="" userId="4c7cd5497b06abf2" providerId="LiveId" clId="{66773CFD-1F94-4F91-9B89-B0C457143AE3}" dt="2021-10-30T14:13:26.280" v="4686" actId="478"/>
          <ac:spMkLst>
            <pc:docMk/>
            <pc:sldMk cId="3539395381" sldId="563"/>
            <ac:spMk id="27" creationId="{090556F1-C475-465D-B517-CEBC3A3CF8E3}"/>
          </ac:spMkLst>
        </pc:spChg>
        <pc:spChg chg="del">
          <ac:chgData name="" userId="4c7cd5497b06abf2" providerId="LiveId" clId="{66773CFD-1F94-4F91-9B89-B0C457143AE3}" dt="2021-10-30T14:13:26.280" v="4686" actId="478"/>
          <ac:spMkLst>
            <pc:docMk/>
            <pc:sldMk cId="3539395381" sldId="563"/>
            <ac:spMk id="28" creationId="{F54620FE-A5A1-4740-8B52-5E258AF57D0A}"/>
          </ac:spMkLst>
        </pc:spChg>
        <pc:spChg chg="del">
          <ac:chgData name="" userId="4c7cd5497b06abf2" providerId="LiveId" clId="{66773CFD-1F94-4F91-9B89-B0C457143AE3}" dt="2021-10-30T14:13:26.280" v="4686" actId="478"/>
          <ac:spMkLst>
            <pc:docMk/>
            <pc:sldMk cId="3539395381" sldId="563"/>
            <ac:spMk id="29" creationId="{430B1F3C-C59D-448C-9EF1-A52BBCEE1538}"/>
          </ac:spMkLst>
        </pc:spChg>
        <pc:spChg chg="del">
          <ac:chgData name="" userId="4c7cd5497b06abf2" providerId="LiveId" clId="{66773CFD-1F94-4F91-9B89-B0C457143AE3}" dt="2021-10-30T14:13:26.280" v="4686" actId="478"/>
          <ac:spMkLst>
            <pc:docMk/>
            <pc:sldMk cId="3539395381" sldId="563"/>
            <ac:spMk id="34" creationId="{085DD9BF-E5F2-488B-A3FE-582F3D188A27}"/>
          </ac:spMkLst>
        </pc:spChg>
        <pc:spChg chg="del">
          <ac:chgData name="" userId="4c7cd5497b06abf2" providerId="LiveId" clId="{66773CFD-1F94-4F91-9B89-B0C457143AE3}" dt="2021-10-30T14:13:26.280" v="4686" actId="478"/>
          <ac:spMkLst>
            <pc:docMk/>
            <pc:sldMk cId="3539395381" sldId="563"/>
            <ac:spMk id="37" creationId="{2BBC0579-B2A0-4C5B-AB25-18AC00903437}"/>
          </ac:spMkLst>
        </pc:spChg>
        <pc:grpChg chg="del">
          <ac:chgData name="" userId="4c7cd5497b06abf2" providerId="LiveId" clId="{66773CFD-1F94-4F91-9B89-B0C457143AE3}" dt="2021-10-30T14:13:26.280" v="4686" actId="478"/>
          <ac:grpSpMkLst>
            <pc:docMk/>
            <pc:sldMk cId="3539395381" sldId="563"/>
            <ac:grpSpMk id="8" creationId="{1AFEE9B6-8586-49FB-AA4A-BF0F928EE6DB}"/>
          </ac:grpSpMkLst>
        </pc:grpChg>
        <pc:grpChg chg="del">
          <ac:chgData name="" userId="4c7cd5497b06abf2" providerId="LiveId" clId="{66773CFD-1F94-4F91-9B89-B0C457143AE3}" dt="2021-10-30T14:13:26.280" v="4686" actId="478"/>
          <ac:grpSpMkLst>
            <pc:docMk/>
            <pc:sldMk cId="3539395381" sldId="563"/>
            <ac:grpSpMk id="9" creationId="{55AC1660-6FAC-490B-BCBA-61954D38FF90}"/>
          </ac:grpSpMkLst>
        </pc:grpChg>
        <pc:graphicFrameChg chg="del">
          <ac:chgData name="" userId="4c7cd5497b06abf2" providerId="LiveId" clId="{66773CFD-1F94-4F91-9B89-B0C457143AE3}" dt="2021-10-30T14:13:26.280" v="4686" actId="478"/>
          <ac:graphicFrameMkLst>
            <pc:docMk/>
            <pc:sldMk cId="3539395381" sldId="563"/>
            <ac:graphicFrameMk id="35" creationId="{81F59D69-25A0-4AFD-BB69-DF136A537F6F}"/>
          </ac:graphicFrameMkLst>
        </pc:graphicFrameChg>
        <pc:graphicFrameChg chg="del">
          <ac:chgData name="" userId="4c7cd5497b06abf2" providerId="LiveId" clId="{66773CFD-1F94-4F91-9B89-B0C457143AE3}" dt="2021-10-30T14:13:26.280" v="4686" actId="478"/>
          <ac:graphicFrameMkLst>
            <pc:docMk/>
            <pc:sldMk cId="3539395381" sldId="563"/>
            <ac:graphicFrameMk id="36" creationId="{771B3F87-8F79-4A28-B975-691CB2D7B9FB}"/>
          </ac:graphicFrameMkLst>
        </pc:graphicFrameChg>
        <pc:picChg chg="add del mod">
          <ac:chgData name="" userId="4c7cd5497b06abf2" providerId="LiveId" clId="{66773CFD-1F94-4F91-9B89-B0C457143AE3}" dt="2021-10-30T14:13:50.718" v="4689"/>
          <ac:picMkLst>
            <pc:docMk/>
            <pc:sldMk cId="3539395381" sldId="563"/>
            <ac:picMk id="13" creationId="{65B2485B-597B-47FF-8861-B49AF19CCE72}"/>
          </ac:picMkLst>
        </pc:picChg>
        <pc:picChg chg="add del mod">
          <ac:chgData name="" userId="4c7cd5497b06abf2" providerId="LiveId" clId="{66773CFD-1F94-4F91-9B89-B0C457143AE3}" dt="2021-10-30T14:14:04.533" v="4696"/>
          <ac:picMkLst>
            <pc:docMk/>
            <pc:sldMk cId="3539395381" sldId="563"/>
            <ac:picMk id="15" creationId="{BB8DB905-C8A8-40C7-A8D9-EC21C4BE5A04}"/>
          </ac:picMkLst>
        </pc:picChg>
        <pc:picChg chg="del">
          <ac:chgData name="" userId="4c7cd5497b06abf2" providerId="LiveId" clId="{66773CFD-1F94-4F91-9B89-B0C457143AE3}" dt="2021-10-30T14:13:26.280" v="4686" actId="478"/>
          <ac:picMkLst>
            <pc:docMk/>
            <pc:sldMk cId="3539395381" sldId="563"/>
            <ac:picMk id="23" creationId="{6860B72E-CCE8-4FB4-BC31-1DB617FC0078}"/>
          </ac:picMkLst>
        </pc:picChg>
        <pc:picChg chg="del">
          <ac:chgData name="" userId="4c7cd5497b06abf2" providerId="LiveId" clId="{66773CFD-1F94-4F91-9B89-B0C457143AE3}" dt="2021-10-30T14:13:26.280" v="4686" actId="478"/>
          <ac:picMkLst>
            <pc:docMk/>
            <pc:sldMk cId="3539395381" sldId="563"/>
            <ac:picMk id="25" creationId="{FCA1A1DE-6EB7-4A58-95C3-5D9DD36ABE0F}"/>
          </ac:picMkLst>
        </pc:picChg>
        <pc:picChg chg="del">
          <ac:chgData name="" userId="4c7cd5497b06abf2" providerId="LiveId" clId="{66773CFD-1F94-4F91-9B89-B0C457143AE3}" dt="2021-10-30T14:13:26.280" v="4686" actId="478"/>
          <ac:picMkLst>
            <pc:docMk/>
            <pc:sldMk cId="3539395381" sldId="563"/>
            <ac:picMk id="30" creationId="{598C553C-AB86-4861-BA70-0A913E65C828}"/>
          </ac:picMkLst>
        </pc:picChg>
        <pc:picChg chg="del">
          <ac:chgData name="" userId="4c7cd5497b06abf2" providerId="LiveId" clId="{66773CFD-1F94-4F91-9B89-B0C457143AE3}" dt="2021-10-30T14:13:26.280" v="4686" actId="478"/>
          <ac:picMkLst>
            <pc:docMk/>
            <pc:sldMk cId="3539395381" sldId="563"/>
            <ac:picMk id="31" creationId="{C04B7460-C03F-48A7-A64C-2E1C05BAF67C}"/>
          </ac:picMkLst>
        </pc:picChg>
        <pc:picChg chg="del">
          <ac:chgData name="" userId="4c7cd5497b06abf2" providerId="LiveId" clId="{66773CFD-1F94-4F91-9B89-B0C457143AE3}" dt="2021-10-30T14:13:26.280" v="4686" actId="478"/>
          <ac:picMkLst>
            <pc:docMk/>
            <pc:sldMk cId="3539395381" sldId="563"/>
            <ac:picMk id="32" creationId="{589484AD-7CE0-4C7E-925D-CE2ACE540DF5}"/>
          </ac:picMkLst>
        </pc:picChg>
        <pc:picChg chg="del">
          <ac:chgData name="" userId="4c7cd5497b06abf2" providerId="LiveId" clId="{66773CFD-1F94-4F91-9B89-B0C457143AE3}" dt="2021-10-30T14:13:26.280" v="4686" actId="478"/>
          <ac:picMkLst>
            <pc:docMk/>
            <pc:sldMk cId="3539395381" sldId="563"/>
            <ac:picMk id="33" creationId="{DACE4D62-23F6-4E7A-AA12-7559644E506F}"/>
          </ac:picMkLst>
        </pc:picChg>
        <pc:picChg chg="add del mod">
          <ac:chgData name="" userId="4c7cd5497b06abf2" providerId="LiveId" clId="{66773CFD-1F94-4F91-9B89-B0C457143AE3}" dt="2021-10-30T14:13:26.280" v="4686" actId="478"/>
          <ac:picMkLst>
            <pc:docMk/>
            <pc:sldMk cId="3539395381" sldId="563"/>
            <ac:picMk id="38" creationId="{4968912A-271D-46BE-88CA-635EE409D366}"/>
          </ac:picMkLst>
        </pc:picChg>
        <pc:picChg chg="add mod modCrop">
          <ac:chgData name="" userId="4c7cd5497b06abf2" providerId="LiveId" clId="{66773CFD-1F94-4F91-9B89-B0C457143AE3}" dt="2021-10-30T14:13:52.815" v="4691" actId="1076"/>
          <ac:picMkLst>
            <pc:docMk/>
            <pc:sldMk cId="3539395381" sldId="563"/>
            <ac:picMk id="39" creationId="{DE4F720A-F73B-4614-BC94-358B18A12A60}"/>
          </ac:picMkLst>
        </pc:picChg>
        <pc:cxnChg chg="del">
          <ac:chgData name="" userId="4c7cd5497b06abf2" providerId="LiveId" clId="{66773CFD-1F94-4F91-9B89-B0C457143AE3}" dt="2021-10-30T14:13:26.280" v="4686" actId="478"/>
          <ac:cxnSpMkLst>
            <pc:docMk/>
            <pc:sldMk cId="3539395381" sldId="563"/>
            <ac:cxnSpMk id="21" creationId="{65E295AE-5186-40B0-A36A-3821E70C9498}"/>
          </ac:cxnSpMkLst>
        </pc:cxnChg>
      </pc:sldChg>
      <pc:sldChg chg="addSp delSp modSp add">
        <pc:chgData name="" userId="4c7cd5497b06abf2" providerId="LiveId" clId="{66773CFD-1F94-4F91-9B89-B0C457143AE3}" dt="2021-10-30T14:25:17.872" v="4846"/>
        <pc:sldMkLst>
          <pc:docMk/>
          <pc:sldMk cId="832011159" sldId="564"/>
        </pc:sldMkLst>
        <pc:spChg chg="mod">
          <ac:chgData name="" userId="4c7cd5497b06abf2" providerId="LiveId" clId="{66773CFD-1F94-4F91-9B89-B0C457143AE3}" dt="2021-10-30T14:25:17.872" v="4846"/>
          <ac:spMkLst>
            <pc:docMk/>
            <pc:sldMk cId="832011159" sldId="564"/>
            <ac:spMk id="2" creationId="{04A1D860-C91C-49CA-BEA5-2D0C3C72DBA9}"/>
          </ac:spMkLst>
        </pc:spChg>
        <pc:spChg chg="del">
          <ac:chgData name="" userId="4c7cd5497b06abf2" providerId="LiveId" clId="{66773CFD-1F94-4F91-9B89-B0C457143AE3}" dt="2021-10-30T14:14:27.290" v="4701" actId="478"/>
          <ac:spMkLst>
            <pc:docMk/>
            <pc:sldMk cId="832011159" sldId="564"/>
            <ac:spMk id="37" creationId="{2BBC0579-B2A0-4C5B-AB25-18AC00903437}"/>
          </ac:spMkLst>
        </pc:spChg>
        <pc:graphicFrameChg chg="del">
          <ac:chgData name="" userId="4c7cd5497b06abf2" providerId="LiveId" clId="{66773CFD-1F94-4F91-9B89-B0C457143AE3}" dt="2021-10-30T14:14:25.469" v="4700" actId="478"/>
          <ac:graphicFrameMkLst>
            <pc:docMk/>
            <pc:sldMk cId="832011159" sldId="564"/>
            <ac:graphicFrameMk id="35" creationId="{81F59D69-25A0-4AFD-BB69-DF136A537F6F}"/>
          </ac:graphicFrameMkLst>
        </pc:graphicFrameChg>
        <pc:graphicFrameChg chg="del">
          <ac:chgData name="" userId="4c7cd5497b06abf2" providerId="LiveId" clId="{66773CFD-1F94-4F91-9B89-B0C457143AE3}" dt="2021-10-30T14:14:25.469" v="4700" actId="478"/>
          <ac:graphicFrameMkLst>
            <pc:docMk/>
            <pc:sldMk cId="832011159" sldId="564"/>
            <ac:graphicFrameMk id="36" creationId="{771B3F87-8F79-4A28-B975-691CB2D7B9FB}"/>
          </ac:graphicFrameMkLst>
        </pc:graphicFrameChg>
        <pc:picChg chg="del">
          <ac:chgData name="" userId="4c7cd5497b06abf2" providerId="LiveId" clId="{66773CFD-1F94-4F91-9B89-B0C457143AE3}" dt="2021-10-30T14:14:25.469" v="4700" actId="478"/>
          <ac:picMkLst>
            <pc:docMk/>
            <pc:sldMk cId="832011159" sldId="564"/>
            <ac:picMk id="38" creationId="{4968912A-271D-46BE-88CA-635EE409D366}"/>
          </ac:picMkLst>
        </pc:picChg>
        <pc:picChg chg="del">
          <ac:chgData name="" userId="4c7cd5497b06abf2" providerId="LiveId" clId="{66773CFD-1F94-4F91-9B89-B0C457143AE3}" dt="2021-10-30T14:14:08.443" v="4698" actId="478"/>
          <ac:picMkLst>
            <pc:docMk/>
            <pc:sldMk cId="832011159" sldId="564"/>
            <ac:picMk id="39" creationId="{DE4F720A-F73B-4614-BC94-358B18A12A60}"/>
          </ac:picMkLst>
        </pc:picChg>
        <pc:picChg chg="add ord">
          <ac:chgData name="" userId="4c7cd5497b06abf2" providerId="LiveId" clId="{66773CFD-1F94-4F91-9B89-B0C457143AE3}" dt="2021-10-30T14:14:11.034" v="4699" actId="167"/>
          <ac:picMkLst>
            <pc:docMk/>
            <pc:sldMk cId="832011159" sldId="564"/>
            <ac:picMk id="40" creationId="{15DF190D-3F4C-482B-961A-26BAC8732C4A}"/>
          </ac:picMkLst>
        </pc:picChg>
      </pc:sldChg>
      <pc:sldChg chg="addSp delSp modSp add modTransition">
        <pc:chgData name="" userId="4c7cd5497b06abf2" providerId="LiveId" clId="{66773CFD-1F94-4F91-9B89-B0C457143AE3}" dt="2021-11-21T16:30:25.392" v="4892" actId="1076"/>
        <pc:sldMkLst>
          <pc:docMk/>
          <pc:sldMk cId="54225530" sldId="565"/>
        </pc:sldMkLst>
        <pc:spChg chg="mod">
          <ac:chgData name="" userId="4c7cd5497b06abf2" providerId="LiveId" clId="{66773CFD-1F94-4F91-9B89-B0C457143AE3}" dt="2021-10-30T14:25:07.080" v="4844"/>
          <ac:spMkLst>
            <pc:docMk/>
            <pc:sldMk cId="54225530" sldId="565"/>
            <ac:spMk id="2" creationId="{04A1D860-C91C-49CA-BEA5-2D0C3C72DBA9}"/>
          </ac:spMkLst>
        </pc:spChg>
        <pc:spChg chg="del">
          <ac:chgData name="" userId="4c7cd5497b06abf2" providerId="LiveId" clId="{66773CFD-1F94-4F91-9B89-B0C457143AE3}" dt="2021-10-30T14:17:20.382" v="4724" actId="478"/>
          <ac:spMkLst>
            <pc:docMk/>
            <pc:sldMk cId="54225530" sldId="565"/>
            <ac:spMk id="3" creationId="{9E7B2AED-913A-4750-BD92-52B36910923F}"/>
          </ac:spMkLst>
        </pc:spChg>
        <pc:spChg chg="del">
          <ac:chgData name="" userId="4c7cd5497b06abf2" providerId="LiveId" clId="{66773CFD-1F94-4F91-9B89-B0C457143AE3}" dt="2021-10-30T14:16:32.755" v="4712" actId="478"/>
          <ac:spMkLst>
            <pc:docMk/>
            <pc:sldMk cId="54225530" sldId="565"/>
            <ac:spMk id="13" creationId="{7244C3D0-95D2-442B-AF7C-1BCE14B21F19}"/>
          </ac:spMkLst>
        </pc:spChg>
        <pc:spChg chg="del">
          <ac:chgData name="" userId="4c7cd5497b06abf2" providerId="LiveId" clId="{66773CFD-1F94-4F91-9B89-B0C457143AE3}" dt="2021-10-30T14:16:32.755" v="4712" actId="478"/>
          <ac:spMkLst>
            <pc:docMk/>
            <pc:sldMk cId="54225530" sldId="565"/>
            <ac:spMk id="14" creationId="{422F2146-34E1-4F32-8F78-B637A4191C21}"/>
          </ac:spMkLst>
        </pc:spChg>
        <pc:spChg chg="del">
          <ac:chgData name="" userId="4c7cd5497b06abf2" providerId="LiveId" clId="{66773CFD-1F94-4F91-9B89-B0C457143AE3}" dt="2021-10-30T14:16:32.755" v="4712" actId="478"/>
          <ac:spMkLst>
            <pc:docMk/>
            <pc:sldMk cId="54225530" sldId="565"/>
            <ac:spMk id="16" creationId="{9289AFCD-87AF-4016-B072-967107A33055}"/>
          </ac:spMkLst>
        </pc:spChg>
        <pc:spChg chg="del">
          <ac:chgData name="" userId="4c7cd5497b06abf2" providerId="LiveId" clId="{66773CFD-1F94-4F91-9B89-B0C457143AE3}" dt="2021-10-30T14:16:32.755" v="4712" actId="478"/>
          <ac:spMkLst>
            <pc:docMk/>
            <pc:sldMk cId="54225530" sldId="565"/>
            <ac:spMk id="17" creationId="{D3AAA101-A8D2-41E0-B449-92E8155F7540}"/>
          </ac:spMkLst>
        </pc:spChg>
        <pc:spChg chg="del">
          <ac:chgData name="" userId="4c7cd5497b06abf2" providerId="LiveId" clId="{66773CFD-1F94-4F91-9B89-B0C457143AE3}" dt="2021-10-30T14:16:32.755" v="4712" actId="478"/>
          <ac:spMkLst>
            <pc:docMk/>
            <pc:sldMk cId="54225530" sldId="565"/>
            <ac:spMk id="18" creationId="{EA54BC9D-D9E0-4426-BE72-7FA95C7A4262}"/>
          </ac:spMkLst>
        </pc:spChg>
        <pc:spChg chg="del">
          <ac:chgData name="" userId="4c7cd5497b06abf2" providerId="LiveId" clId="{66773CFD-1F94-4F91-9B89-B0C457143AE3}" dt="2021-10-30T14:16:32.755" v="4712" actId="478"/>
          <ac:spMkLst>
            <pc:docMk/>
            <pc:sldMk cId="54225530" sldId="565"/>
            <ac:spMk id="20" creationId="{4029204A-03E0-41B5-A46F-D12868AAEB70}"/>
          </ac:spMkLst>
        </pc:spChg>
        <pc:spChg chg="mod">
          <ac:chgData name="" userId="4c7cd5497b06abf2" providerId="LiveId" clId="{66773CFD-1F94-4F91-9B89-B0C457143AE3}" dt="2021-10-30T14:16:40.615" v="4714" actId="1076"/>
          <ac:spMkLst>
            <pc:docMk/>
            <pc:sldMk cId="54225530" sldId="565"/>
            <ac:spMk id="25" creationId="{C9558B1B-9578-487A-9957-160EC5F2CE2A}"/>
          </ac:spMkLst>
        </pc:spChg>
        <pc:spChg chg="mod">
          <ac:chgData name="" userId="4c7cd5497b06abf2" providerId="LiveId" clId="{66773CFD-1F94-4F91-9B89-B0C457143AE3}" dt="2021-10-30T14:16:40.615" v="4714" actId="1076"/>
          <ac:spMkLst>
            <pc:docMk/>
            <pc:sldMk cId="54225530" sldId="565"/>
            <ac:spMk id="26" creationId="{E4D16667-F2A5-4929-88AF-ECB22DAAD47E}"/>
          </ac:spMkLst>
        </pc:spChg>
        <pc:spChg chg="mod">
          <ac:chgData name="" userId="4c7cd5497b06abf2" providerId="LiveId" clId="{66773CFD-1F94-4F91-9B89-B0C457143AE3}" dt="2021-10-30T14:16:40.615" v="4714" actId="1076"/>
          <ac:spMkLst>
            <pc:docMk/>
            <pc:sldMk cId="54225530" sldId="565"/>
            <ac:spMk id="27" creationId="{DFDFBA89-E156-4391-B025-260C7E3FA187}"/>
          </ac:spMkLst>
        </pc:spChg>
        <pc:spChg chg="mod">
          <ac:chgData name="" userId="4c7cd5497b06abf2" providerId="LiveId" clId="{66773CFD-1F94-4F91-9B89-B0C457143AE3}" dt="2021-10-30T14:16:40.615" v="4714" actId="1076"/>
          <ac:spMkLst>
            <pc:docMk/>
            <pc:sldMk cId="54225530" sldId="565"/>
            <ac:spMk id="28" creationId="{E3174AD3-D9E4-44EC-9D37-2A22CD7E5542}"/>
          </ac:spMkLst>
        </pc:spChg>
        <pc:spChg chg="add del mod">
          <ac:chgData name="" userId="4c7cd5497b06abf2" providerId="LiveId" clId="{66773CFD-1F94-4F91-9B89-B0C457143AE3}" dt="2021-10-30T14:21:55.673" v="4746" actId="478"/>
          <ac:spMkLst>
            <pc:docMk/>
            <pc:sldMk cId="54225530" sldId="565"/>
            <ac:spMk id="37" creationId="{D5E0035B-661C-475B-A21C-B34529D4CF78}"/>
          </ac:spMkLst>
        </pc:spChg>
        <pc:spChg chg="add del mod">
          <ac:chgData name="" userId="4c7cd5497b06abf2" providerId="LiveId" clId="{66773CFD-1F94-4F91-9B89-B0C457143AE3}" dt="2021-10-30T14:23:02.354" v="4769" actId="478"/>
          <ac:spMkLst>
            <pc:docMk/>
            <pc:sldMk cId="54225530" sldId="565"/>
            <ac:spMk id="39" creationId="{3F579FB6-6091-40DC-B20B-0158C42805F5}"/>
          </ac:spMkLst>
        </pc:spChg>
        <pc:spChg chg="add del mod">
          <ac:chgData name="" userId="4c7cd5497b06abf2" providerId="LiveId" clId="{66773CFD-1F94-4F91-9B89-B0C457143AE3}" dt="2021-10-30T14:23:02.354" v="4769" actId="478"/>
          <ac:spMkLst>
            <pc:docMk/>
            <pc:sldMk cId="54225530" sldId="565"/>
            <ac:spMk id="40" creationId="{8D4A5664-12EB-4A68-AC84-69EE576088DC}"/>
          </ac:spMkLst>
        </pc:spChg>
        <pc:spChg chg="add del mod">
          <ac:chgData name="" userId="4c7cd5497b06abf2" providerId="LiveId" clId="{66773CFD-1F94-4F91-9B89-B0C457143AE3}" dt="2021-10-30T16:46:19.372" v="4864" actId="1076"/>
          <ac:spMkLst>
            <pc:docMk/>
            <pc:sldMk cId="54225530" sldId="565"/>
            <ac:spMk id="41" creationId="{B2E96723-6FA3-404A-8804-6B5FAC35372A}"/>
          </ac:spMkLst>
        </pc:spChg>
        <pc:spChg chg="add del mod">
          <ac:chgData name="" userId="4c7cd5497b06abf2" providerId="LiveId" clId="{66773CFD-1F94-4F91-9B89-B0C457143AE3}" dt="2021-10-30T14:23:04.879" v="4770" actId="478"/>
          <ac:spMkLst>
            <pc:docMk/>
            <pc:sldMk cId="54225530" sldId="565"/>
            <ac:spMk id="42" creationId="{A9B3494D-1BA4-49E3-8C08-EE8F4E7CF9CC}"/>
          </ac:spMkLst>
        </pc:spChg>
        <pc:spChg chg="add del mod">
          <ac:chgData name="" userId="4c7cd5497b06abf2" providerId="LiveId" clId="{66773CFD-1F94-4F91-9B89-B0C457143AE3}" dt="2021-10-30T16:46:19.372" v="4864" actId="1076"/>
          <ac:spMkLst>
            <pc:docMk/>
            <pc:sldMk cId="54225530" sldId="565"/>
            <ac:spMk id="43" creationId="{3023641D-013D-404B-8BE1-2A890FD2FEFC}"/>
          </ac:spMkLst>
        </pc:spChg>
        <pc:spChg chg="add mod">
          <ac:chgData name="" userId="4c7cd5497b06abf2" providerId="LiveId" clId="{66773CFD-1F94-4F91-9B89-B0C457143AE3}" dt="2021-10-30T16:46:19.372" v="4864" actId="1076"/>
          <ac:spMkLst>
            <pc:docMk/>
            <pc:sldMk cId="54225530" sldId="565"/>
            <ac:spMk id="44" creationId="{53C7748E-F1A5-4D82-A289-4A7645E9B950}"/>
          </ac:spMkLst>
        </pc:spChg>
        <pc:spChg chg="add mod">
          <ac:chgData name="" userId="4c7cd5497b06abf2" providerId="LiveId" clId="{66773CFD-1F94-4F91-9B89-B0C457143AE3}" dt="2021-11-21T16:30:22.091" v="4891" actId="1076"/>
          <ac:spMkLst>
            <pc:docMk/>
            <pc:sldMk cId="54225530" sldId="565"/>
            <ac:spMk id="45" creationId="{809EEB5D-3AE8-440F-9279-A18F1340E7ED}"/>
          </ac:spMkLst>
        </pc:spChg>
        <pc:spChg chg="add mod">
          <ac:chgData name="" userId="4c7cd5497b06abf2" providerId="LiveId" clId="{66773CFD-1F94-4F91-9B89-B0C457143AE3}" dt="2021-10-30T16:46:19.372" v="4864" actId="1076"/>
          <ac:spMkLst>
            <pc:docMk/>
            <pc:sldMk cId="54225530" sldId="565"/>
            <ac:spMk id="46" creationId="{68004FA7-09CF-4DFE-87A5-9460D632FCD5}"/>
          </ac:spMkLst>
        </pc:spChg>
        <pc:spChg chg="add mod">
          <ac:chgData name="" userId="4c7cd5497b06abf2" providerId="LiveId" clId="{66773CFD-1F94-4F91-9B89-B0C457143AE3}" dt="2021-10-30T16:46:19.372" v="4864" actId="1076"/>
          <ac:spMkLst>
            <pc:docMk/>
            <pc:sldMk cId="54225530" sldId="565"/>
            <ac:spMk id="47" creationId="{28FDA6E8-B9E5-48BE-885E-9787BE0B7602}"/>
          </ac:spMkLst>
        </pc:spChg>
        <pc:spChg chg="add mod">
          <ac:chgData name="" userId="4c7cd5497b06abf2" providerId="LiveId" clId="{66773CFD-1F94-4F91-9B89-B0C457143AE3}" dt="2021-11-21T16:30:25.392" v="4892" actId="1076"/>
          <ac:spMkLst>
            <pc:docMk/>
            <pc:sldMk cId="54225530" sldId="565"/>
            <ac:spMk id="48" creationId="{13419152-3A59-4839-97D0-9D25E5EB511A}"/>
          </ac:spMkLst>
        </pc:spChg>
        <pc:spChg chg="add mod">
          <ac:chgData name="" userId="4c7cd5497b06abf2" providerId="LiveId" clId="{66773CFD-1F94-4F91-9B89-B0C457143AE3}" dt="2021-11-21T16:29:51.943" v="4881" actId="1076"/>
          <ac:spMkLst>
            <pc:docMk/>
            <pc:sldMk cId="54225530" sldId="565"/>
            <ac:spMk id="49" creationId="{65A2420F-3205-483F-B711-F90F65AD042C}"/>
          </ac:spMkLst>
        </pc:spChg>
        <pc:picChg chg="del">
          <ac:chgData name="" userId="4c7cd5497b06abf2" providerId="LiveId" clId="{66773CFD-1F94-4F91-9B89-B0C457143AE3}" dt="2021-10-30T14:16:32.755" v="4712" actId="478"/>
          <ac:picMkLst>
            <pc:docMk/>
            <pc:sldMk cId="54225530" sldId="565"/>
            <ac:picMk id="6" creationId="{93991C72-61D9-4DE8-806A-9887E2AC336D}"/>
          </ac:picMkLst>
        </pc:picChg>
        <pc:picChg chg="del">
          <ac:chgData name="" userId="4c7cd5497b06abf2" providerId="LiveId" clId="{66773CFD-1F94-4F91-9B89-B0C457143AE3}" dt="2021-10-30T14:16:32.755" v="4712" actId="478"/>
          <ac:picMkLst>
            <pc:docMk/>
            <pc:sldMk cId="54225530" sldId="565"/>
            <ac:picMk id="11" creationId="{9635E4E4-9EF4-4991-965B-DEFE79484A1F}"/>
          </ac:picMkLst>
        </pc:picChg>
        <pc:picChg chg="del">
          <ac:chgData name="" userId="4c7cd5497b06abf2" providerId="LiveId" clId="{66773CFD-1F94-4F91-9B89-B0C457143AE3}" dt="2021-10-30T14:16:32.755" v="4712" actId="478"/>
          <ac:picMkLst>
            <pc:docMk/>
            <pc:sldMk cId="54225530" sldId="565"/>
            <ac:picMk id="12" creationId="{A9ECB2CB-75AC-4F99-8641-D3A6B08C9786}"/>
          </ac:picMkLst>
        </pc:picChg>
        <pc:picChg chg="del">
          <ac:chgData name="" userId="4c7cd5497b06abf2" providerId="LiveId" clId="{66773CFD-1F94-4F91-9B89-B0C457143AE3}" dt="2021-10-30T14:16:32.755" v="4712" actId="478"/>
          <ac:picMkLst>
            <pc:docMk/>
            <pc:sldMk cId="54225530" sldId="565"/>
            <ac:picMk id="15" creationId="{D756EEB3-4ED6-4776-A8E3-111424FF3D56}"/>
          </ac:picMkLst>
        </pc:picChg>
        <pc:picChg chg="del">
          <ac:chgData name="" userId="4c7cd5497b06abf2" providerId="LiveId" clId="{66773CFD-1F94-4F91-9B89-B0C457143AE3}" dt="2021-10-30T14:17:20.382" v="4724" actId="478"/>
          <ac:picMkLst>
            <pc:docMk/>
            <pc:sldMk cId="54225530" sldId="565"/>
            <ac:picMk id="19" creationId="{6A654C1E-E8BD-43D3-9967-E949E2F4C6A7}"/>
          </ac:picMkLst>
        </pc:picChg>
        <pc:picChg chg="del mod">
          <ac:chgData name="" userId="4c7cd5497b06abf2" providerId="LiveId" clId="{66773CFD-1F94-4F91-9B89-B0C457143AE3}" dt="2021-10-30T14:17:20.382" v="4724" actId="478"/>
          <ac:picMkLst>
            <pc:docMk/>
            <pc:sldMk cId="54225530" sldId="565"/>
            <ac:picMk id="21" creationId="{18F14186-5E96-4488-96EE-95C86E03100E}"/>
          </ac:picMkLst>
        </pc:picChg>
        <pc:picChg chg="mod">
          <ac:chgData name="" userId="4c7cd5497b06abf2" providerId="LiveId" clId="{66773CFD-1F94-4F91-9B89-B0C457143AE3}" dt="2021-10-30T16:46:15.133" v="4863" actId="1076"/>
          <ac:picMkLst>
            <pc:docMk/>
            <pc:sldMk cId="54225530" sldId="565"/>
            <ac:picMk id="32" creationId="{17D65700-C409-439D-AEFF-D0E7ADF5E7C2}"/>
          </ac:picMkLst>
        </pc:picChg>
        <pc:picChg chg="add del mod">
          <ac:chgData name="" userId="4c7cd5497b06abf2" providerId="LiveId" clId="{66773CFD-1F94-4F91-9B89-B0C457143AE3}" dt="2021-10-30T14:21:55.673" v="4746" actId="478"/>
          <ac:picMkLst>
            <pc:docMk/>
            <pc:sldMk cId="54225530" sldId="565"/>
            <ac:picMk id="34" creationId="{3294FCF2-DA69-4159-9689-0662F209844D}"/>
          </ac:picMkLst>
        </pc:picChg>
        <pc:picChg chg="add del mod">
          <ac:chgData name="" userId="4c7cd5497b06abf2" providerId="LiveId" clId="{66773CFD-1F94-4F91-9B89-B0C457143AE3}" dt="2021-10-30T14:23:02.354" v="4769" actId="478"/>
          <ac:picMkLst>
            <pc:docMk/>
            <pc:sldMk cId="54225530" sldId="565"/>
            <ac:picMk id="35" creationId="{64057A74-AE3F-4962-ABCE-69ABCA9E17A0}"/>
          </ac:picMkLst>
        </pc:picChg>
        <pc:picChg chg="add del mod">
          <ac:chgData name="" userId="4c7cd5497b06abf2" providerId="LiveId" clId="{66773CFD-1F94-4F91-9B89-B0C457143AE3}" dt="2021-10-30T14:23:02.354" v="4769" actId="478"/>
          <ac:picMkLst>
            <pc:docMk/>
            <pc:sldMk cId="54225530" sldId="565"/>
            <ac:picMk id="36" creationId="{82FFB697-146C-46AE-AF49-8D0AF7D39954}"/>
          </ac:picMkLst>
        </pc:picChg>
        <pc:picChg chg="add del mod">
          <ac:chgData name="" userId="4c7cd5497b06abf2" providerId="LiveId" clId="{66773CFD-1F94-4F91-9B89-B0C457143AE3}" dt="2021-10-30T14:21:40.811" v="4741" actId="1076"/>
          <ac:picMkLst>
            <pc:docMk/>
            <pc:sldMk cId="54225530" sldId="565"/>
            <ac:picMk id="38" creationId="{B754FB2E-A2E3-49EF-AD94-F6CBAC0BD13C}"/>
          </ac:picMkLst>
        </pc:picChg>
        <pc:picChg chg="mod">
          <ac:chgData name="" userId="4c7cd5497b06abf2" providerId="LiveId" clId="{66773CFD-1F94-4F91-9B89-B0C457143AE3}" dt="2021-10-30T14:16:40.615" v="4714" actId="1076"/>
          <ac:picMkLst>
            <pc:docMk/>
            <pc:sldMk cId="54225530" sldId="565"/>
            <ac:picMk id="1026" creationId="{76C10E88-DF7E-4AF3-AADF-DEB750523F29}"/>
          </ac:picMkLst>
        </pc:picChg>
        <pc:cxnChg chg="mod">
          <ac:chgData name="" userId="4c7cd5497b06abf2" providerId="LiveId" clId="{66773CFD-1F94-4F91-9B89-B0C457143AE3}" dt="2021-10-30T14:16:40.615" v="4714" actId="1076"/>
          <ac:cxnSpMkLst>
            <pc:docMk/>
            <pc:sldMk cId="54225530" sldId="565"/>
            <ac:cxnSpMk id="5" creationId="{02D7E7AF-524F-4C82-BE8B-BCDA17605E75}"/>
          </ac:cxnSpMkLst>
        </pc:cxnChg>
        <pc:cxnChg chg="mod">
          <ac:chgData name="" userId="4c7cd5497b06abf2" providerId="LiveId" clId="{66773CFD-1F94-4F91-9B89-B0C457143AE3}" dt="2021-10-30T14:16:40.615" v="4714" actId="1076"/>
          <ac:cxnSpMkLst>
            <pc:docMk/>
            <pc:sldMk cId="54225530" sldId="565"/>
            <ac:cxnSpMk id="29" creationId="{92FCCD2B-F4E1-4AC5-9C41-89081C648F3E}"/>
          </ac:cxnSpMkLst>
        </pc:cxnChg>
        <pc:cxnChg chg="mod">
          <ac:chgData name="" userId="4c7cd5497b06abf2" providerId="LiveId" clId="{66773CFD-1F94-4F91-9B89-B0C457143AE3}" dt="2021-10-30T14:16:40.615" v="4714" actId="1076"/>
          <ac:cxnSpMkLst>
            <pc:docMk/>
            <pc:sldMk cId="54225530" sldId="565"/>
            <ac:cxnSpMk id="30" creationId="{7DD2474C-63A5-4E91-A2A1-8884E1B8649B}"/>
          </ac:cxnSpMkLst>
        </pc:cxnChg>
        <pc:cxnChg chg="mod">
          <ac:chgData name="" userId="4c7cd5497b06abf2" providerId="LiveId" clId="{66773CFD-1F94-4F91-9B89-B0C457143AE3}" dt="2021-10-30T14:16:40.615" v="4714" actId="1076"/>
          <ac:cxnSpMkLst>
            <pc:docMk/>
            <pc:sldMk cId="54225530" sldId="565"/>
            <ac:cxnSpMk id="31" creationId="{332621D6-1430-4337-BEA1-4B9D656B8A08}"/>
          </ac:cxnSpMkLst>
        </pc:cxnChg>
        <pc:cxnChg chg="add mod">
          <ac:chgData name="" userId="4c7cd5497b06abf2" providerId="LiveId" clId="{66773CFD-1F94-4F91-9B89-B0C457143AE3}" dt="2021-10-30T16:46:15.133" v="4863" actId="1076"/>
          <ac:cxnSpMkLst>
            <pc:docMk/>
            <pc:sldMk cId="54225530" sldId="565"/>
            <ac:cxnSpMk id="33" creationId="{6CD41353-CB29-4664-923A-18669E270A6B}"/>
          </ac:cxnSpMkLst>
        </pc:cxnChg>
      </pc:sldChg>
      <pc:sldChg chg="addSp delSp modSp add ord modTransition">
        <pc:chgData name="" userId="4c7cd5497b06abf2" providerId="LiveId" clId="{66773CFD-1F94-4F91-9B89-B0C457143AE3}" dt="2021-11-21T16:56:43.962" v="5060" actId="1076"/>
        <pc:sldMkLst>
          <pc:docMk/>
          <pc:sldMk cId="3076096709" sldId="566"/>
        </pc:sldMkLst>
        <pc:spChg chg="del">
          <ac:chgData name="" userId="4c7cd5497b06abf2" providerId="LiveId" clId="{66773CFD-1F94-4F91-9B89-B0C457143AE3}" dt="2021-11-21T16:35:53.796" v="5040" actId="478"/>
          <ac:spMkLst>
            <pc:docMk/>
            <pc:sldMk cId="3076096709" sldId="566"/>
            <ac:spMk id="2" creationId="{04A1D860-C91C-49CA-BEA5-2D0C3C72DBA9}"/>
          </ac:spMkLst>
        </pc:spChg>
        <pc:spChg chg="add del mod">
          <ac:chgData name="" userId="4c7cd5497b06abf2" providerId="LiveId" clId="{66773CFD-1F94-4F91-9B89-B0C457143AE3}" dt="2021-11-21T16:35:56.724" v="5041" actId="478"/>
          <ac:spMkLst>
            <pc:docMk/>
            <pc:sldMk cId="3076096709" sldId="566"/>
            <ac:spMk id="4" creationId="{75FFEE76-702C-4211-A7E3-499A4F384AAA}"/>
          </ac:spMkLst>
        </pc:spChg>
        <pc:spChg chg="mod">
          <ac:chgData name="" userId="4c7cd5497b06abf2" providerId="LiveId" clId="{66773CFD-1F94-4F91-9B89-B0C457143AE3}" dt="2021-11-21T16:56:35.623" v="5057" actId="1076"/>
          <ac:spMkLst>
            <pc:docMk/>
            <pc:sldMk cId="3076096709" sldId="566"/>
            <ac:spMk id="25" creationId="{C9558B1B-9578-487A-9957-160EC5F2CE2A}"/>
          </ac:spMkLst>
        </pc:spChg>
        <pc:spChg chg="mod">
          <ac:chgData name="" userId="4c7cd5497b06abf2" providerId="LiveId" clId="{66773CFD-1F94-4F91-9B89-B0C457143AE3}" dt="2021-11-21T16:56:35.623" v="5057" actId="1076"/>
          <ac:spMkLst>
            <pc:docMk/>
            <pc:sldMk cId="3076096709" sldId="566"/>
            <ac:spMk id="26" creationId="{E4D16667-F2A5-4929-88AF-ECB22DAAD47E}"/>
          </ac:spMkLst>
        </pc:spChg>
        <pc:spChg chg="mod">
          <ac:chgData name="" userId="4c7cd5497b06abf2" providerId="LiveId" clId="{66773CFD-1F94-4F91-9B89-B0C457143AE3}" dt="2021-11-21T16:56:35.623" v="5057" actId="1076"/>
          <ac:spMkLst>
            <pc:docMk/>
            <pc:sldMk cId="3076096709" sldId="566"/>
            <ac:spMk id="27" creationId="{DFDFBA89-E156-4391-B025-260C7E3FA187}"/>
          </ac:spMkLst>
        </pc:spChg>
        <pc:spChg chg="mod">
          <ac:chgData name="" userId="4c7cd5497b06abf2" providerId="LiveId" clId="{66773CFD-1F94-4F91-9B89-B0C457143AE3}" dt="2021-11-21T16:56:35.623" v="5057" actId="1076"/>
          <ac:spMkLst>
            <pc:docMk/>
            <pc:sldMk cId="3076096709" sldId="566"/>
            <ac:spMk id="28" creationId="{E3174AD3-D9E4-44EC-9D37-2A22CD7E5542}"/>
          </ac:spMkLst>
        </pc:spChg>
        <pc:spChg chg="mod">
          <ac:chgData name="" userId="4c7cd5497b06abf2" providerId="LiveId" clId="{66773CFD-1F94-4F91-9B89-B0C457143AE3}" dt="2021-11-21T16:56:42.649" v="5059" actId="1076"/>
          <ac:spMkLst>
            <pc:docMk/>
            <pc:sldMk cId="3076096709" sldId="566"/>
            <ac:spMk id="41" creationId="{B2E96723-6FA3-404A-8804-6B5FAC35372A}"/>
          </ac:spMkLst>
        </pc:spChg>
        <pc:spChg chg="mod">
          <ac:chgData name="" userId="4c7cd5497b06abf2" providerId="LiveId" clId="{66773CFD-1F94-4F91-9B89-B0C457143AE3}" dt="2021-11-21T16:56:42.649" v="5059" actId="1076"/>
          <ac:spMkLst>
            <pc:docMk/>
            <pc:sldMk cId="3076096709" sldId="566"/>
            <ac:spMk id="43" creationId="{3023641D-013D-404B-8BE1-2A890FD2FEFC}"/>
          </ac:spMkLst>
        </pc:spChg>
        <pc:spChg chg="mod">
          <ac:chgData name="" userId="4c7cd5497b06abf2" providerId="LiveId" clId="{66773CFD-1F94-4F91-9B89-B0C457143AE3}" dt="2021-11-21T16:56:42.649" v="5059" actId="1076"/>
          <ac:spMkLst>
            <pc:docMk/>
            <pc:sldMk cId="3076096709" sldId="566"/>
            <ac:spMk id="44" creationId="{53C7748E-F1A5-4D82-A289-4A7645E9B950}"/>
          </ac:spMkLst>
        </pc:spChg>
        <pc:spChg chg="mod">
          <ac:chgData name="" userId="4c7cd5497b06abf2" providerId="LiveId" clId="{66773CFD-1F94-4F91-9B89-B0C457143AE3}" dt="2021-11-21T16:56:42.649" v="5059" actId="1076"/>
          <ac:spMkLst>
            <pc:docMk/>
            <pc:sldMk cId="3076096709" sldId="566"/>
            <ac:spMk id="45" creationId="{809EEB5D-3AE8-440F-9279-A18F1340E7ED}"/>
          </ac:spMkLst>
        </pc:spChg>
        <pc:spChg chg="mod">
          <ac:chgData name="" userId="4c7cd5497b06abf2" providerId="LiveId" clId="{66773CFD-1F94-4F91-9B89-B0C457143AE3}" dt="2021-11-21T16:56:42.649" v="5059" actId="1076"/>
          <ac:spMkLst>
            <pc:docMk/>
            <pc:sldMk cId="3076096709" sldId="566"/>
            <ac:spMk id="46" creationId="{68004FA7-09CF-4DFE-87A5-9460D632FCD5}"/>
          </ac:spMkLst>
        </pc:spChg>
        <pc:spChg chg="mod">
          <ac:chgData name="" userId="4c7cd5497b06abf2" providerId="LiveId" clId="{66773CFD-1F94-4F91-9B89-B0C457143AE3}" dt="2021-11-21T16:56:42.649" v="5059" actId="1076"/>
          <ac:spMkLst>
            <pc:docMk/>
            <pc:sldMk cId="3076096709" sldId="566"/>
            <ac:spMk id="47" creationId="{28FDA6E8-B9E5-48BE-885E-9787BE0B7602}"/>
          </ac:spMkLst>
        </pc:spChg>
        <pc:spChg chg="mod">
          <ac:chgData name="" userId="4c7cd5497b06abf2" providerId="LiveId" clId="{66773CFD-1F94-4F91-9B89-B0C457143AE3}" dt="2021-11-21T16:56:42.649" v="5059" actId="1076"/>
          <ac:spMkLst>
            <pc:docMk/>
            <pc:sldMk cId="3076096709" sldId="566"/>
            <ac:spMk id="48" creationId="{13419152-3A59-4839-97D0-9D25E5EB511A}"/>
          </ac:spMkLst>
        </pc:spChg>
        <pc:spChg chg="mod">
          <ac:chgData name="" userId="4c7cd5497b06abf2" providerId="LiveId" clId="{66773CFD-1F94-4F91-9B89-B0C457143AE3}" dt="2021-11-21T16:56:42.649" v="5059" actId="1076"/>
          <ac:spMkLst>
            <pc:docMk/>
            <pc:sldMk cId="3076096709" sldId="566"/>
            <ac:spMk id="49" creationId="{65A2420F-3205-483F-B711-F90F65AD042C}"/>
          </ac:spMkLst>
        </pc:spChg>
        <pc:picChg chg="del">
          <ac:chgData name="" userId="4c7cd5497b06abf2" providerId="LiveId" clId="{66773CFD-1F94-4F91-9B89-B0C457143AE3}" dt="2021-11-21T16:34:19.275" v="5033" actId="478"/>
          <ac:picMkLst>
            <pc:docMk/>
            <pc:sldMk cId="3076096709" sldId="566"/>
            <ac:picMk id="32" creationId="{17D65700-C409-439D-AEFF-D0E7ADF5E7C2}"/>
          </ac:picMkLst>
        </pc:picChg>
        <pc:picChg chg="mod">
          <ac:chgData name="" userId="4c7cd5497b06abf2" providerId="LiveId" clId="{66773CFD-1F94-4F91-9B89-B0C457143AE3}" dt="2021-11-21T16:56:35.623" v="5057" actId="1076"/>
          <ac:picMkLst>
            <pc:docMk/>
            <pc:sldMk cId="3076096709" sldId="566"/>
            <ac:picMk id="1026" creationId="{76C10E88-DF7E-4AF3-AADF-DEB750523F29}"/>
          </ac:picMkLst>
        </pc:picChg>
        <pc:cxnChg chg="mod">
          <ac:chgData name="" userId="4c7cd5497b06abf2" providerId="LiveId" clId="{66773CFD-1F94-4F91-9B89-B0C457143AE3}" dt="2021-11-21T16:56:35.623" v="5057" actId="1076"/>
          <ac:cxnSpMkLst>
            <pc:docMk/>
            <pc:sldMk cId="3076096709" sldId="566"/>
            <ac:cxnSpMk id="5" creationId="{02D7E7AF-524F-4C82-BE8B-BCDA17605E75}"/>
          </ac:cxnSpMkLst>
        </pc:cxnChg>
        <pc:cxnChg chg="mod">
          <ac:chgData name="" userId="4c7cd5497b06abf2" providerId="LiveId" clId="{66773CFD-1F94-4F91-9B89-B0C457143AE3}" dt="2021-11-21T16:56:35.623" v="5057" actId="1076"/>
          <ac:cxnSpMkLst>
            <pc:docMk/>
            <pc:sldMk cId="3076096709" sldId="566"/>
            <ac:cxnSpMk id="29" creationId="{92FCCD2B-F4E1-4AC5-9C41-89081C648F3E}"/>
          </ac:cxnSpMkLst>
        </pc:cxnChg>
        <pc:cxnChg chg="mod">
          <ac:chgData name="" userId="4c7cd5497b06abf2" providerId="LiveId" clId="{66773CFD-1F94-4F91-9B89-B0C457143AE3}" dt="2021-11-21T16:56:35.623" v="5057" actId="1076"/>
          <ac:cxnSpMkLst>
            <pc:docMk/>
            <pc:sldMk cId="3076096709" sldId="566"/>
            <ac:cxnSpMk id="30" creationId="{7DD2474C-63A5-4E91-A2A1-8884E1B8649B}"/>
          </ac:cxnSpMkLst>
        </pc:cxnChg>
        <pc:cxnChg chg="mod">
          <ac:chgData name="" userId="4c7cd5497b06abf2" providerId="LiveId" clId="{66773CFD-1F94-4F91-9B89-B0C457143AE3}" dt="2021-11-21T16:56:35.623" v="5057" actId="1076"/>
          <ac:cxnSpMkLst>
            <pc:docMk/>
            <pc:sldMk cId="3076096709" sldId="566"/>
            <ac:cxnSpMk id="31" creationId="{332621D6-1430-4337-BEA1-4B9D656B8A08}"/>
          </ac:cxnSpMkLst>
        </pc:cxnChg>
        <pc:cxnChg chg="mod">
          <ac:chgData name="" userId="4c7cd5497b06abf2" providerId="LiveId" clId="{66773CFD-1F94-4F91-9B89-B0C457143AE3}" dt="2021-11-21T16:56:43.962" v="5060" actId="1076"/>
          <ac:cxnSpMkLst>
            <pc:docMk/>
            <pc:sldMk cId="3076096709" sldId="566"/>
            <ac:cxnSpMk id="33" creationId="{6CD41353-CB29-4664-923A-18669E270A6B}"/>
          </ac:cxnSpMkLst>
        </pc:cxnChg>
      </pc:sldChg>
      <pc:sldChg chg="addSp delSp modSp add">
        <pc:chgData name="" userId="4c7cd5497b06abf2" providerId="LiveId" clId="{66773CFD-1F94-4F91-9B89-B0C457143AE3}" dt="2021-11-21T16:39:29.579" v="5055"/>
        <pc:sldMkLst>
          <pc:docMk/>
          <pc:sldMk cId="1563740399" sldId="567"/>
        </pc:sldMkLst>
        <pc:spChg chg="del">
          <ac:chgData name="" userId="4c7cd5497b06abf2" providerId="LiveId" clId="{66773CFD-1F94-4F91-9B89-B0C457143AE3}" dt="2021-11-21T16:36:53.968" v="5052" actId="478"/>
          <ac:spMkLst>
            <pc:docMk/>
            <pc:sldMk cId="1563740399" sldId="567"/>
            <ac:spMk id="2" creationId="{04A1D860-C91C-49CA-BEA5-2D0C3C72DBA9}"/>
          </ac:spMkLst>
        </pc:spChg>
        <pc:spChg chg="add del mod">
          <ac:chgData name="" userId="4c7cd5497b06abf2" providerId="LiveId" clId="{66773CFD-1F94-4F91-9B89-B0C457143AE3}" dt="2021-11-21T16:36:56.150" v="5053" actId="478"/>
          <ac:spMkLst>
            <pc:docMk/>
            <pc:sldMk cId="1563740399" sldId="567"/>
            <ac:spMk id="4" creationId="{1F90E00C-2317-4F77-A838-25DF6098C367}"/>
          </ac:spMkLst>
        </pc:spChg>
        <pc:spChg chg="add mod">
          <ac:chgData name="" userId="4c7cd5497b06abf2" providerId="LiveId" clId="{66773CFD-1F94-4F91-9B89-B0C457143AE3}" dt="2021-11-21T16:36:38.641" v="5051" actId="1076"/>
          <ac:spMkLst>
            <pc:docMk/>
            <pc:sldMk cId="1563740399" sldId="567"/>
            <ac:spMk id="6" creationId="{497B6B27-640D-488A-A21D-FDAFBBFD886F}"/>
          </ac:spMkLst>
        </pc:spChg>
        <pc:spChg chg="add mod">
          <ac:chgData name="" userId="4c7cd5497b06abf2" providerId="LiveId" clId="{66773CFD-1F94-4F91-9B89-B0C457143AE3}" dt="2021-11-21T16:36:38.641" v="5051" actId="1076"/>
          <ac:spMkLst>
            <pc:docMk/>
            <pc:sldMk cId="1563740399" sldId="567"/>
            <ac:spMk id="7" creationId="{6A0F790D-5A20-4E43-A9E3-04A4CE21C529}"/>
          </ac:spMkLst>
        </pc:spChg>
        <pc:spChg chg="add mod">
          <ac:chgData name="" userId="4c7cd5497b06abf2" providerId="LiveId" clId="{66773CFD-1F94-4F91-9B89-B0C457143AE3}" dt="2021-11-21T16:36:38.641" v="5051" actId="1076"/>
          <ac:spMkLst>
            <pc:docMk/>
            <pc:sldMk cId="1563740399" sldId="567"/>
            <ac:spMk id="8" creationId="{51A244FC-C372-4B8B-B800-A5F962B54949}"/>
          </ac:spMkLst>
        </pc:spChg>
        <pc:spChg chg="add mod">
          <ac:chgData name="" userId="4c7cd5497b06abf2" providerId="LiveId" clId="{66773CFD-1F94-4F91-9B89-B0C457143AE3}" dt="2021-11-21T16:36:38.641" v="5051" actId="1076"/>
          <ac:spMkLst>
            <pc:docMk/>
            <pc:sldMk cId="1563740399" sldId="567"/>
            <ac:spMk id="9" creationId="{1CF4FC7B-6BBF-4BBA-B04A-5A8E6E0D4BBE}"/>
          </ac:spMkLst>
        </pc:spChg>
        <pc:spChg chg="add mod">
          <ac:chgData name="" userId="4c7cd5497b06abf2" providerId="LiveId" clId="{66773CFD-1F94-4F91-9B89-B0C457143AE3}" dt="2021-11-21T16:36:38.641" v="5051" actId="1076"/>
          <ac:spMkLst>
            <pc:docMk/>
            <pc:sldMk cId="1563740399" sldId="567"/>
            <ac:spMk id="10" creationId="{A0137B1E-7EE5-401C-A888-BB9841CE84B2}"/>
          </ac:spMkLst>
        </pc:spChg>
        <pc:spChg chg="add mod">
          <ac:chgData name="" userId="4c7cd5497b06abf2" providerId="LiveId" clId="{66773CFD-1F94-4F91-9B89-B0C457143AE3}" dt="2021-11-21T16:36:38.641" v="5051" actId="1076"/>
          <ac:spMkLst>
            <pc:docMk/>
            <pc:sldMk cId="1563740399" sldId="567"/>
            <ac:spMk id="11" creationId="{999E8B1A-77BA-499B-871D-90ABDA60815C}"/>
          </ac:spMkLst>
        </pc:spChg>
        <pc:spChg chg="add mod">
          <ac:chgData name="" userId="4c7cd5497b06abf2" providerId="LiveId" clId="{66773CFD-1F94-4F91-9B89-B0C457143AE3}" dt="2021-11-21T16:36:38.641" v="5051" actId="1076"/>
          <ac:spMkLst>
            <pc:docMk/>
            <pc:sldMk cId="1563740399" sldId="567"/>
            <ac:spMk id="12" creationId="{AFCA1DEE-896A-4BEB-845A-74DCB41A8C4B}"/>
          </ac:spMkLst>
        </pc:spChg>
        <pc:spChg chg="add mod">
          <ac:chgData name="" userId="4c7cd5497b06abf2" providerId="LiveId" clId="{66773CFD-1F94-4F91-9B89-B0C457143AE3}" dt="2021-11-21T16:36:38.641" v="5051" actId="1076"/>
          <ac:spMkLst>
            <pc:docMk/>
            <pc:sldMk cId="1563740399" sldId="567"/>
            <ac:spMk id="13" creationId="{26429144-F4D6-4937-B070-1308DBF3E1F4}"/>
          </ac:spMkLst>
        </pc:spChg>
        <pc:spChg chg="add del">
          <ac:chgData name="" userId="4c7cd5497b06abf2" providerId="LiveId" clId="{66773CFD-1F94-4F91-9B89-B0C457143AE3}" dt="2021-11-21T16:39:29.579" v="5055"/>
          <ac:spMkLst>
            <pc:docMk/>
            <pc:sldMk cId="1563740399" sldId="567"/>
            <ac:spMk id="16" creationId="{F7773FD2-9453-4E9A-9A33-1B46A60C5B08}"/>
          </ac:spMkLst>
        </pc:spChg>
        <pc:spChg chg="del mod">
          <ac:chgData name="" userId="4c7cd5497b06abf2" providerId="LiveId" clId="{66773CFD-1F94-4F91-9B89-B0C457143AE3}" dt="2021-11-21T16:31:24.350" v="4897" actId="478"/>
          <ac:spMkLst>
            <pc:docMk/>
            <pc:sldMk cId="1563740399" sldId="567"/>
            <ac:spMk id="25" creationId="{C9558B1B-9578-487A-9957-160EC5F2CE2A}"/>
          </ac:spMkLst>
        </pc:spChg>
        <pc:spChg chg="del mod">
          <ac:chgData name="" userId="4c7cd5497b06abf2" providerId="LiveId" clId="{66773CFD-1F94-4F91-9B89-B0C457143AE3}" dt="2021-11-21T16:31:24.350" v="4897" actId="478"/>
          <ac:spMkLst>
            <pc:docMk/>
            <pc:sldMk cId="1563740399" sldId="567"/>
            <ac:spMk id="26" creationId="{E4D16667-F2A5-4929-88AF-ECB22DAAD47E}"/>
          </ac:spMkLst>
        </pc:spChg>
        <pc:spChg chg="del mod">
          <ac:chgData name="" userId="4c7cd5497b06abf2" providerId="LiveId" clId="{66773CFD-1F94-4F91-9B89-B0C457143AE3}" dt="2021-11-21T16:31:24.350" v="4897" actId="478"/>
          <ac:spMkLst>
            <pc:docMk/>
            <pc:sldMk cId="1563740399" sldId="567"/>
            <ac:spMk id="27" creationId="{DFDFBA89-E156-4391-B025-260C7E3FA187}"/>
          </ac:spMkLst>
        </pc:spChg>
        <pc:spChg chg="mod">
          <ac:chgData name="" userId="4c7cd5497b06abf2" providerId="LiveId" clId="{66773CFD-1F94-4F91-9B89-B0C457143AE3}" dt="2021-11-21T16:32:40.079" v="4956" actId="1076"/>
          <ac:spMkLst>
            <pc:docMk/>
            <pc:sldMk cId="1563740399" sldId="567"/>
            <ac:spMk id="28" creationId="{E3174AD3-D9E4-44EC-9D37-2A22CD7E5542}"/>
          </ac:spMkLst>
        </pc:spChg>
        <pc:spChg chg="del">
          <ac:chgData name="" userId="4c7cd5497b06abf2" providerId="LiveId" clId="{66773CFD-1F94-4F91-9B89-B0C457143AE3}" dt="2021-11-21T16:31:08.876" v="4894" actId="478"/>
          <ac:spMkLst>
            <pc:docMk/>
            <pc:sldMk cId="1563740399" sldId="567"/>
            <ac:spMk id="41" creationId="{B2E96723-6FA3-404A-8804-6B5FAC35372A}"/>
          </ac:spMkLst>
        </pc:spChg>
        <pc:spChg chg="del">
          <ac:chgData name="" userId="4c7cd5497b06abf2" providerId="LiveId" clId="{66773CFD-1F94-4F91-9B89-B0C457143AE3}" dt="2021-11-21T16:31:08.876" v="4894" actId="478"/>
          <ac:spMkLst>
            <pc:docMk/>
            <pc:sldMk cId="1563740399" sldId="567"/>
            <ac:spMk id="43" creationId="{3023641D-013D-404B-8BE1-2A890FD2FEFC}"/>
          </ac:spMkLst>
        </pc:spChg>
        <pc:spChg chg="del">
          <ac:chgData name="" userId="4c7cd5497b06abf2" providerId="LiveId" clId="{66773CFD-1F94-4F91-9B89-B0C457143AE3}" dt="2021-11-21T16:31:08.876" v="4894" actId="478"/>
          <ac:spMkLst>
            <pc:docMk/>
            <pc:sldMk cId="1563740399" sldId="567"/>
            <ac:spMk id="44" creationId="{53C7748E-F1A5-4D82-A289-4A7645E9B950}"/>
          </ac:spMkLst>
        </pc:spChg>
        <pc:spChg chg="del">
          <ac:chgData name="" userId="4c7cd5497b06abf2" providerId="LiveId" clId="{66773CFD-1F94-4F91-9B89-B0C457143AE3}" dt="2021-11-21T16:31:08.876" v="4894" actId="478"/>
          <ac:spMkLst>
            <pc:docMk/>
            <pc:sldMk cId="1563740399" sldId="567"/>
            <ac:spMk id="45" creationId="{809EEB5D-3AE8-440F-9279-A18F1340E7ED}"/>
          </ac:spMkLst>
        </pc:spChg>
        <pc:spChg chg="del">
          <ac:chgData name="" userId="4c7cd5497b06abf2" providerId="LiveId" clId="{66773CFD-1F94-4F91-9B89-B0C457143AE3}" dt="2021-11-21T16:31:08.876" v="4894" actId="478"/>
          <ac:spMkLst>
            <pc:docMk/>
            <pc:sldMk cId="1563740399" sldId="567"/>
            <ac:spMk id="46" creationId="{68004FA7-09CF-4DFE-87A5-9460D632FCD5}"/>
          </ac:spMkLst>
        </pc:spChg>
        <pc:spChg chg="del">
          <ac:chgData name="" userId="4c7cd5497b06abf2" providerId="LiveId" clId="{66773CFD-1F94-4F91-9B89-B0C457143AE3}" dt="2021-11-21T16:31:08.876" v="4894" actId="478"/>
          <ac:spMkLst>
            <pc:docMk/>
            <pc:sldMk cId="1563740399" sldId="567"/>
            <ac:spMk id="47" creationId="{28FDA6E8-B9E5-48BE-885E-9787BE0B7602}"/>
          </ac:spMkLst>
        </pc:spChg>
        <pc:spChg chg="del">
          <ac:chgData name="" userId="4c7cd5497b06abf2" providerId="LiveId" clId="{66773CFD-1F94-4F91-9B89-B0C457143AE3}" dt="2021-11-21T16:31:08.876" v="4894" actId="478"/>
          <ac:spMkLst>
            <pc:docMk/>
            <pc:sldMk cId="1563740399" sldId="567"/>
            <ac:spMk id="48" creationId="{13419152-3A59-4839-97D0-9D25E5EB511A}"/>
          </ac:spMkLst>
        </pc:spChg>
        <pc:spChg chg="del">
          <ac:chgData name="" userId="4c7cd5497b06abf2" providerId="LiveId" clId="{66773CFD-1F94-4F91-9B89-B0C457143AE3}" dt="2021-11-21T16:31:08.876" v="4894" actId="478"/>
          <ac:spMkLst>
            <pc:docMk/>
            <pc:sldMk cId="1563740399" sldId="567"/>
            <ac:spMk id="49" creationId="{65A2420F-3205-483F-B711-F90F65AD042C}"/>
          </ac:spMkLst>
        </pc:spChg>
        <pc:picChg chg="del">
          <ac:chgData name="" userId="4c7cd5497b06abf2" providerId="LiveId" clId="{66773CFD-1F94-4F91-9B89-B0C457143AE3}" dt="2021-11-21T16:31:08.876" v="4894" actId="478"/>
          <ac:picMkLst>
            <pc:docMk/>
            <pc:sldMk cId="1563740399" sldId="567"/>
            <ac:picMk id="32" creationId="{17D65700-C409-439D-AEFF-D0E7ADF5E7C2}"/>
          </ac:picMkLst>
        </pc:picChg>
        <pc:picChg chg="mod">
          <ac:chgData name="" userId="4c7cd5497b06abf2" providerId="LiveId" clId="{66773CFD-1F94-4F91-9B89-B0C457143AE3}" dt="2021-11-21T16:32:38.075" v="4955" actId="1076"/>
          <ac:picMkLst>
            <pc:docMk/>
            <pc:sldMk cId="1563740399" sldId="567"/>
            <ac:picMk id="1026" creationId="{76C10E88-DF7E-4AF3-AADF-DEB750523F29}"/>
          </ac:picMkLst>
        </pc:picChg>
        <pc:cxnChg chg="del mod">
          <ac:chgData name="" userId="4c7cd5497b06abf2" providerId="LiveId" clId="{66773CFD-1F94-4F91-9B89-B0C457143AE3}" dt="2021-11-21T16:31:24.350" v="4897" actId="478"/>
          <ac:cxnSpMkLst>
            <pc:docMk/>
            <pc:sldMk cId="1563740399" sldId="567"/>
            <ac:cxnSpMk id="5" creationId="{02D7E7AF-524F-4C82-BE8B-BCDA17605E75}"/>
          </ac:cxnSpMkLst>
        </pc:cxnChg>
        <pc:cxnChg chg="del mod">
          <ac:chgData name="" userId="4c7cd5497b06abf2" providerId="LiveId" clId="{66773CFD-1F94-4F91-9B89-B0C457143AE3}" dt="2021-11-21T16:31:24.350" v="4897" actId="478"/>
          <ac:cxnSpMkLst>
            <pc:docMk/>
            <pc:sldMk cId="1563740399" sldId="567"/>
            <ac:cxnSpMk id="29" creationId="{92FCCD2B-F4E1-4AC5-9C41-89081C648F3E}"/>
          </ac:cxnSpMkLst>
        </pc:cxnChg>
        <pc:cxnChg chg="del mod">
          <ac:chgData name="" userId="4c7cd5497b06abf2" providerId="LiveId" clId="{66773CFD-1F94-4F91-9B89-B0C457143AE3}" dt="2021-11-21T16:31:24.350" v="4897" actId="478"/>
          <ac:cxnSpMkLst>
            <pc:docMk/>
            <pc:sldMk cId="1563740399" sldId="567"/>
            <ac:cxnSpMk id="30" creationId="{7DD2474C-63A5-4E91-A2A1-8884E1B8649B}"/>
          </ac:cxnSpMkLst>
        </pc:cxnChg>
        <pc:cxnChg chg="del mod">
          <ac:chgData name="" userId="4c7cd5497b06abf2" providerId="LiveId" clId="{66773CFD-1F94-4F91-9B89-B0C457143AE3}" dt="2021-11-21T16:31:24.350" v="4897" actId="478"/>
          <ac:cxnSpMkLst>
            <pc:docMk/>
            <pc:sldMk cId="1563740399" sldId="567"/>
            <ac:cxnSpMk id="31" creationId="{332621D6-1430-4337-BEA1-4B9D656B8A08}"/>
          </ac:cxnSpMkLst>
        </pc:cxnChg>
        <pc:cxnChg chg="del">
          <ac:chgData name="" userId="4c7cd5497b06abf2" providerId="LiveId" clId="{66773CFD-1F94-4F91-9B89-B0C457143AE3}" dt="2021-11-21T16:31:08.876" v="4894" actId="478"/>
          <ac:cxnSpMkLst>
            <pc:docMk/>
            <pc:sldMk cId="1563740399" sldId="567"/>
            <ac:cxnSpMk id="33" creationId="{6CD41353-CB29-4664-923A-18669E270A6B}"/>
          </ac:cxnSpMkLst>
        </pc:cxnChg>
      </pc:sldChg>
      <pc:sldMasterChg chg="delSldLayout modSldLayout">
        <pc:chgData name="" userId="4c7cd5497b06abf2" providerId="LiveId" clId="{66773CFD-1F94-4F91-9B89-B0C457143AE3}" dt="2021-11-21T16:39:36.477" v="5056" actId="1076"/>
        <pc:sldMasterMkLst>
          <pc:docMk/>
          <pc:sldMasterMk cId="2892092742" sldId="2147483648"/>
        </pc:sldMasterMkLst>
        <pc:sldLayoutChg chg="delSp modSp">
          <pc:chgData name="" userId="4c7cd5497b06abf2" providerId="LiveId" clId="{66773CFD-1F94-4F91-9B89-B0C457143AE3}" dt="2021-11-21T16:39:36.477" v="5056" actId="1076"/>
          <pc:sldLayoutMkLst>
            <pc:docMk/>
            <pc:sldMasterMk cId="2892092742" sldId="2147483648"/>
            <pc:sldLayoutMk cId="1469459532" sldId="2147483660"/>
          </pc:sldLayoutMkLst>
          <pc:picChg chg="del">
            <ac:chgData name="" userId="4c7cd5497b06abf2" providerId="LiveId" clId="{66773CFD-1F94-4F91-9B89-B0C457143AE3}" dt="2021-10-29T02:04:13.992" v="670" actId="478"/>
            <ac:picMkLst>
              <pc:docMk/>
              <pc:sldMasterMk cId="2892092742" sldId="2147483648"/>
              <pc:sldLayoutMk cId="1469459532" sldId="2147483660"/>
              <ac:picMk id="10" creationId="{A7861E5F-DE0F-4517-8635-0B0B1C3FA88B}"/>
            </ac:picMkLst>
          </pc:picChg>
          <pc:cxnChg chg="mod">
            <ac:chgData name="" userId="4c7cd5497b06abf2" providerId="LiveId" clId="{66773CFD-1F94-4F91-9B89-B0C457143AE3}" dt="2021-11-21T16:39:36.477" v="5056" actId="1076"/>
            <ac:cxnSpMkLst>
              <pc:docMk/>
              <pc:sldMasterMk cId="2892092742" sldId="2147483648"/>
              <pc:sldLayoutMk cId="1469459532" sldId="2147483660"/>
              <ac:cxnSpMk id="9" creationId="{A92C7E94-8191-4D44-BFB7-3FFD4B4814DC}"/>
            </ac:cxnSpMkLst>
          </pc:cxnChg>
        </pc:sldLayoutChg>
      </pc:sldMasterChg>
    </pc:docChg>
  </pc:docChgLst>
  <pc:docChgLst>
    <pc:chgData name="葉 小漓" userId="818f9978784db254" providerId="Windows Live" clId="Web-{B68D2417-0705-40B2-8DCA-C69548326791}"/>
    <pc:docChg chg="addSld modSld modSection">
      <pc:chgData name="葉 小漓" userId="818f9978784db254" providerId="Windows Live" clId="Web-{B68D2417-0705-40B2-8DCA-C69548326791}" dt="2021-11-21T17:16:00.753" v="2938" actId="20577"/>
      <pc:docMkLst>
        <pc:docMk/>
      </pc:docMkLst>
      <pc:sldChg chg="modSp add mod replId modShow">
        <pc:chgData name="葉 小漓" userId="818f9978784db254" providerId="Windows Live" clId="Web-{B68D2417-0705-40B2-8DCA-C69548326791}" dt="2021-11-21T17:16:00.753" v="2938" actId="20577"/>
        <pc:sldMkLst>
          <pc:docMk/>
          <pc:sldMk cId="4173461832" sldId="568"/>
        </pc:sldMkLst>
        <pc:spChg chg="mod">
          <ac:chgData name="葉 小漓" userId="818f9978784db254" providerId="Windows Live" clId="Web-{B68D2417-0705-40B2-8DCA-C69548326791}" dt="2021-11-21T16:39:51.760" v="260" actId="20577"/>
          <ac:spMkLst>
            <pc:docMk/>
            <pc:sldMk cId="4173461832" sldId="568"/>
            <ac:spMk id="33" creationId="{7A02D381-3489-493F-BE61-D50A28630FD5}"/>
          </ac:spMkLst>
        </pc:spChg>
        <pc:spChg chg="mod">
          <ac:chgData name="葉 小漓" userId="818f9978784db254" providerId="Windows Live" clId="Web-{B68D2417-0705-40B2-8DCA-C69548326791}" dt="2021-11-21T16:39:46.760" v="256" actId="20577"/>
          <ac:spMkLst>
            <pc:docMk/>
            <pc:sldMk cId="4173461832" sldId="568"/>
            <ac:spMk id="36" creationId="{C1C6D85F-51A3-4D07-8D0C-EEA5BF16B590}"/>
          </ac:spMkLst>
        </pc:spChg>
        <pc:spChg chg="mod">
          <ac:chgData name="葉 小漓" userId="818f9978784db254" providerId="Windows Live" clId="Web-{B68D2417-0705-40B2-8DCA-C69548326791}" dt="2021-11-21T16:40:03.339" v="262" actId="20577"/>
          <ac:spMkLst>
            <pc:docMk/>
            <pc:sldMk cId="4173461832" sldId="568"/>
            <ac:spMk id="40" creationId="{64BC92AD-DA1F-4160-A589-95B440E68489}"/>
          </ac:spMkLst>
        </pc:spChg>
        <pc:spChg chg="mod">
          <ac:chgData name="葉 小漓" userId="818f9978784db254" providerId="Windows Live" clId="Web-{B68D2417-0705-40B2-8DCA-C69548326791}" dt="2021-11-21T17:15:14.096" v="2934" actId="20577"/>
          <ac:spMkLst>
            <pc:docMk/>
            <pc:sldMk cId="4173461832" sldId="568"/>
            <ac:spMk id="63" creationId="{5152FB9B-909B-43E1-8680-95E8DC557B09}"/>
          </ac:spMkLst>
        </pc:spChg>
        <pc:spChg chg="mod">
          <ac:chgData name="葉 小漓" userId="818f9978784db254" providerId="Windows Live" clId="Web-{B68D2417-0705-40B2-8DCA-C69548326791}" dt="2021-11-21T16:58:03.608" v="1743" actId="20577"/>
          <ac:spMkLst>
            <pc:docMk/>
            <pc:sldMk cId="4173461832" sldId="568"/>
            <ac:spMk id="66" creationId="{ACFBAC54-0CA5-4B4C-AA7D-7792863342DE}"/>
          </ac:spMkLst>
        </pc:spChg>
        <pc:spChg chg="mod">
          <ac:chgData name="葉 小漓" userId="818f9978784db254" providerId="Windows Live" clId="Web-{B68D2417-0705-40B2-8DCA-C69548326791}" dt="2021-11-21T16:58:30.030" v="1747" actId="20577"/>
          <ac:spMkLst>
            <pc:docMk/>
            <pc:sldMk cId="4173461832" sldId="568"/>
            <ac:spMk id="84" creationId="{F7A781EF-07DB-4474-BD5B-EDDF14C42549}"/>
          </ac:spMkLst>
        </pc:spChg>
        <pc:spChg chg="mod">
          <ac:chgData name="葉 小漓" userId="818f9978784db254" providerId="Windows Live" clId="Web-{B68D2417-0705-40B2-8DCA-C69548326791}" dt="2021-11-21T16:58:48.421" v="1788" actId="20577"/>
          <ac:spMkLst>
            <pc:docMk/>
            <pc:sldMk cId="4173461832" sldId="568"/>
            <ac:spMk id="85" creationId="{C23F0149-0B6A-42CA-9919-D5A31ABCEAFE}"/>
          </ac:spMkLst>
        </pc:spChg>
        <pc:spChg chg="mod">
          <ac:chgData name="葉 小漓" userId="818f9978784db254" providerId="Windows Live" clId="Web-{B68D2417-0705-40B2-8DCA-C69548326791}" dt="2021-11-21T16:37:09.523" v="59" actId="20577"/>
          <ac:spMkLst>
            <pc:docMk/>
            <pc:sldMk cId="4173461832" sldId="568"/>
            <ac:spMk id="88" creationId="{71E5EB6E-CAEC-4FD7-8542-C59BBB74F483}"/>
          </ac:spMkLst>
        </pc:spChg>
        <pc:spChg chg="mod">
          <ac:chgData name="葉 小漓" userId="818f9978784db254" providerId="Windows Live" clId="Web-{B68D2417-0705-40B2-8DCA-C69548326791}" dt="2021-11-21T17:06:50.008" v="2225" actId="20577"/>
          <ac:spMkLst>
            <pc:docMk/>
            <pc:sldMk cId="4173461832" sldId="568"/>
            <ac:spMk id="89" creationId="{D876B21F-1A7A-4C41-996D-AAE2CD1292D1}"/>
          </ac:spMkLst>
        </pc:spChg>
        <pc:spChg chg="mod">
          <ac:chgData name="葉 小漓" userId="818f9978784db254" providerId="Windows Live" clId="Web-{B68D2417-0705-40B2-8DCA-C69548326791}" dt="2021-11-21T17:05:54.491" v="2189" actId="20577"/>
          <ac:spMkLst>
            <pc:docMk/>
            <pc:sldMk cId="4173461832" sldId="568"/>
            <ac:spMk id="91" creationId="{E58EAAB5-5947-416C-B5F0-7B30FE48458D}"/>
          </ac:spMkLst>
        </pc:spChg>
        <pc:spChg chg="mod">
          <ac:chgData name="葉 小漓" userId="818f9978784db254" providerId="Windows Live" clId="Web-{B68D2417-0705-40B2-8DCA-C69548326791}" dt="2021-11-21T16:55:53.136" v="1605" actId="1076"/>
          <ac:spMkLst>
            <pc:docMk/>
            <pc:sldMk cId="4173461832" sldId="568"/>
            <ac:spMk id="93" creationId="{3ACC96AF-137E-4014-A231-9B036205CA68}"/>
          </ac:spMkLst>
        </pc:spChg>
        <pc:spChg chg="mod">
          <ac:chgData name="葉 小漓" userId="818f9978784db254" providerId="Windows Live" clId="Web-{B68D2417-0705-40B2-8DCA-C69548326791}" dt="2021-11-21T17:03:48.505" v="2099" actId="20577"/>
          <ac:spMkLst>
            <pc:docMk/>
            <pc:sldMk cId="4173461832" sldId="568"/>
            <ac:spMk id="95" creationId="{080A33BF-2658-4225-A3D7-F06FEB291DD1}"/>
          </ac:spMkLst>
        </pc:spChg>
        <pc:spChg chg="mod">
          <ac:chgData name="葉 小漓" userId="818f9978784db254" providerId="Windows Live" clId="Web-{B68D2417-0705-40B2-8DCA-C69548326791}" dt="2021-11-21T16:56:17.168" v="1614" actId="20577"/>
          <ac:spMkLst>
            <pc:docMk/>
            <pc:sldMk cId="4173461832" sldId="568"/>
            <ac:spMk id="96" creationId="{F4827174-83BF-4389-AD04-63968DA40033}"/>
          </ac:spMkLst>
        </pc:spChg>
        <pc:spChg chg="mod">
          <ac:chgData name="葉 小漓" userId="818f9978784db254" providerId="Windows Live" clId="Web-{B68D2417-0705-40B2-8DCA-C69548326791}" dt="2021-11-21T17:13:20.452" v="2774" actId="20577"/>
          <ac:spMkLst>
            <pc:docMk/>
            <pc:sldMk cId="4173461832" sldId="568"/>
            <ac:spMk id="98" creationId="{2CE420C2-2BB9-433F-8ED4-5E81BB456FA7}"/>
          </ac:spMkLst>
        </pc:spChg>
        <pc:spChg chg="mod">
          <ac:chgData name="葉 小漓" userId="818f9978784db254" providerId="Windows Live" clId="Web-{B68D2417-0705-40B2-8DCA-C69548326791}" dt="2021-11-21T17:16:00.753" v="2938" actId="20577"/>
          <ac:spMkLst>
            <pc:docMk/>
            <pc:sldMk cId="4173461832" sldId="568"/>
            <ac:spMk id="100" creationId="{4EB6BC4F-89D6-4AA9-8E8A-88EA73C34DDA}"/>
          </ac:spMkLst>
        </pc:spChg>
        <pc:spChg chg="mod">
          <ac:chgData name="葉 小漓" userId="818f9978784db254" providerId="Windows Live" clId="Web-{B68D2417-0705-40B2-8DCA-C69548326791}" dt="2021-11-21T16:36:46.835" v="19" actId="20577"/>
          <ac:spMkLst>
            <pc:docMk/>
            <pc:sldMk cId="4173461832" sldId="568"/>
            <ac:spMk id="104" creationId="{C7E6700F-BC5B-4EB7-B473-4DA176FE07AD}"/>
          </ac:spMkLst>
        </pc:spChg>
        <pc:spChg chg="mod">
          <ac:chgData name="葉 小漓" userId="818f9978784db254" providerId="Windows Live" clId="Web-{B68D2417-0705-40B2-8DCA-C69548326791}" dt="2021-11-21T16:37:40.446" v="71" actId="20577"/>
          <ac:spMkLst>
            <pc:docMk/>
            <pc:sldMk cId="4173461832" sldId="568"/>
            <ac:spMk id="107" creationId="{F98DAD2C-122B-44AB-8024-1CD0565BF6DA}"/>
          </ac:spMkLst>
        </pc:spChg>
      </pc:sldChg>
    </pc:docChg>
  </pc:docChgLst>
  <pc:docChgLst>
    <pc:chgData name="Guest User" providerId="Windows Live" clId="Web-{F9DB2818-6473-4BB0-93A4-158EB1BBB09D}"/>
    <pc:docChg chg="delSld modSld modSection">
      <pc:chgData name="Guest User" userId="" providerId="Windows Live" clId="Web-{F9DB2818-6473-4BB0-93A4-158EB1BBB09D}" dt="2021-10-30T15:00:36.974" v="3" actId="1076"/>
      <pc:docMkLst>
        <pc:docMk/>
      </pc:docMkLst>
      <pc:sldChg chg="modSp">
        <pc:chgData name="Guest User" userId="" providerId="Windows Live" clId="Web-{F9DB2818-6473-4BB0-93A4-158EB1BBB09D}" dt="2021-10-30T15:00:36.974" v="3" actId="1076"/>
        <pc:sldMkLst>
          <pc:docMk/>
          <pc:sldMk cId="4083517512" sldId="525"/>
        </pc:sldMkLst>
        <pc:spChg chg="mod">
          <ac:chgData name="Guest User" userId="" providerId="Windows Live" clId="Web-{F9DB2818-6473-4BB0-93A4-158EB1BBB09D}" dt="2021-10-30T15:00:36.974" v="3" actId="1076"/>
          <ac:spMkLst>
            <pc:docMk/>
            <pc:sldMk cId="4083517512" sldId="525"/>
            <ac:spMk id="7" creationId="{38A06210-DD28-4294-ABCB-5F3CF8233B46}"/>
          </ac:spMkLst>
        </pc:spChg>
      </pc:sldChg>
      <pc:sldChg chg="modSp">
        <pc:chgData name="Guest User" userId="" providerId="Windows Live" clId="Web-{F9DB2818-6473-4BB0-93A4-158EB1BBB09D}" dt="2021-10-30T14:47:27.036" v="2"/>
        <pc:sldMkLst>
          <pc:docMk/>
          <pc:sldMk cId="2535014462" sldId="542"/>
        </pc:sldMkLst>
        <pc:spChg chg="mod">
          <ac:chgData name="Guest User" userId="" providerId="Windows Live" clId="Web-{F9DB2818-6473-4BB0-93A4-158EB1BBB09D}" dt="2021-10-30T14:47:27.036" v="2"/>
          <ac:spMkLst>
            <pc:docMk/>
            <pc:sldMk cId="2535014462" sldId="542"/>
            <ac:spMk id="67" creationId="{BB10A776-8412-431C-8618-6D5E8B53B3E9}"/>
          </ac:spMkLst>
        </pc:spChg>
      </pc:sldChg>
    </pc:docChg>
  </pc:docChgLst>
  <pc:docChgLst>
    <pc:chgData name="來賓使用者" providerId="Windows Live" clId="Web-{89AEBF0E-F3A9-4ECE-BD6F-F21762439718}"/>
    <pc:docChg chg="addSld delSld modSld sldOrd modSection">
      <pc:chgData name="來賓使用者" userId="" providerId="Windows Live" clId="Web-{89AEBF0E-F3A9-4ECE-BD6F-F21762439718}" dt="2021-10-30T00:22:14.082" v="259" actId="1076"/>
      <pc:docMkLst>
        <pc:docMk/>
      </pc:docMkLst>
      <pc:sldChg chg="addSp delSp modSp">
        <pc:chgData name="來賓使用者" userId="" providerId="Windows Live" clId="Web-{89AEBF0E-F3A9-4ECE-BD6F-F21762439718}" dt="2021-10-30T00:22:14.082" v="259" actId="1076"/>
        <pc:sldMkLst>
          <pc:docMk/>
          <pc:sldMk cId="32685971" sldId="535"/>
        </pc:sldMkLst>
        <pc:spChg chg="add mod">
          <ac:chgData name="來賓使用者" userId="" providerId="Windows Live" clId="Web-{89AEBF0E-F3A9-4ECE-BD6F-F21762439718}" dt="2021-10-30T00:22:14.082" v="259" actId="1076"/>
          <ac:spMkLst>
            <pc:docMk/>
            <pc:sldMk cId="32685971" sldId="535"/>
            <ac:spMk id="9" creationId="{B1200EC4-B8F5-40FE-9A64-B2045E12DA36}"/>
          </ac:spMkLst>
        </pc:spChg>
        <pc:spChg chg="add del mod">
          <ac:chgData name="來賓使用者" userId="" providerId="Windows Live" clId="Web-{89AEBF0E-F3A9-4ECE-BD6F-F21762439718}" dt="2021-10-30T00:19:36.921" v="220" actId="1076"/>
          <ac:spMkLst>
            <pc:docMk/>
            <pc:sldMk cId="32685971" sldId="535"/>
            <ac:spMk id="21" creationId="{A318A3B5-FFED-4EC3-9EEB-CEC622FC120E}"/>
          </ac:spMkLst>
        </pc:spChg>
        <pc:spChg chg="add del mod">
          <ac:chgData name="來賓使用者" userId="" providerId="Windows Live" clId="Web-{89AEBF0E-F3A9-4ECE-BD6F-F21762439718}" dt="2021-10-30T00:14:32.538" v="206"/>
          <ac:spMkLst>
            <pc:docMk/>
            <pc:sldMk cId="32685971" sldId="535"/>
            <ac:spMk id="22" creationId="{43E84748-B722-40A5-9643-755AE57022FC}"/>
          </ac:spMkLst>
        </pc:spChg>
        <pc:spChg chg="add del">
          <ac:chgData name="來賓使用者" userId="" providerId="Windows Live" clId="Web-{89AEBF0E-F3A9-4ECE-BD6F-F21762439718}" dt="2021-10-30T00:14:35.601" v="207"/>
          <ac:spMkLst>
            <pc:docMk/>
            <pc:sldMk cId="32685971" sldId="535"/>
            <ac:spMk id="23" creationId="{917232A2-1E28-4259-A12F-3198E18ED690}"/>
          </ac:spMkLst>
        </pc:spChg>
        <pc:picChg chg="add del mod modCrop">
          <ac:chgData name="來賓使用者" userId="" providerId="Windows Live" clId="Web-{89AEBF0E-F3A9-4ECE-BD6F-F21762439718}" dt="2021-10-30T00:18:29.576" v="214"/>
          <ac:picMkLst>
            <pc:docMk/>
            <pc:sldMk cId="32685971" sldId="535"/>
            <ac:picMk id="3" creationId="{BBCD7C74-72B7-4B1A-A39A-CC8DCE1A9DD6}"/>
          </ac:picMkLst>
        </pc:picChg>
        <pc:picChg chg="add mod modCrop">
          <ac:chgData name="來賓使用者" userId="" providerId="Windows Live" clId="Web-{89AEBF0E-F3A9-4ECE-BD6F-F21762439718}" dt="2021-10-30T00:20:53.142" v="232" actId="1076"/>
          <ac:picMkLst>
            <pc:docMk/>
            <pc:sldMk cId="32685971" sldId="535"/>
            <ac:picMk id="4" creationId="{EA0E6784-1B16-4288-83F7-CF23FAC45CC7}"/>
          </ac:picMkLst>
        </pc:picChg>
        <pc:picChg chg="add del">
          <ac:chgData name="來賓使用者" userId="" providerId="Windows Live" clId="Web-{89AEBF0E-F3A9-4ECE-BD6F-F21762439718}" dt="2021-10-30T00:14:06.772" v="187"/>
          <ac:picMkLst>
            <pc:docMk/>
            <pc:sldMk cId="32685971" sldId="535"/>
            <ac:picMk id="5" creationId="{265F5B6B-9760-4176-A505-2DAEFB2FA9C5}"/>
          </ac:picMkLst>
        </pc:picChg>
        <pc:picChg chg="del">
          <ac:chgData name="來賓使用者" userId="" providerId="Windows Live" clId="Web-{89AEBF0E-F3A9-4ECE-BD6F-F21762439718}" dt="2021-10-30T00:14:07.569" v="188"/>
          <ac:picMkLst>
            <pc:docMk/>
            <pc:sldMk cId="32685971" sldId="535"/>
            <ac:picMk id="6" creationId="{9A831DDE-8D58-4F26-83D0-1903875289A6}"/>
          </ac:picMkLst>
        </pc:picChg>
        <pc:picChg chg="add mod modCrop">
          <ac:chgData name="來賓使用者" userId="" providerId="Windows Live" clId="Web-{89AEBF0E-F3A9-4ECE-BD6F-F21762439718}" dt="2021-10-30T00:21:30.659" v="239"/>
          <ac:picMkLst>
            <pc:docMk/>
            <pc:sldMk cId="32685971" sldId="535"/>
            <ac:picMk id="7" creationId="{BB02F636-5D31-4178-B69F-B693A6BC5A48}"/>
          </ac:picMkLst>
        </pc:picChg>
        <pc:picChg chg="add">
          <ac:chgData name="來賓使用者" userId="" providerId="Windows Live" clId="Web-{89AEBF0E-F3A9-4ECE-BD6F-F21762439718}" dt="2021-10-30T00:21:37.800" v="240"/>
          <ac:picMkLst>
            <pc:docMk/>
            <pc:sldMk cId="32685971" sldId="535"/>
            <ac:picMk id="8" creationId="{EBEDBB2E-7CC4-48DD-B8E2-B8F0144CDAC3}"/>
          </ac:picMkLst>
        </pc:picChg>
      </pc:sldChg>
      <pc:sldChg chg="modSp">
        <pc:chgData name="來賓使用者" userId="" providerId="Windows Live" clId="Web-{89AEBF0E-F3A9-4ECE-BD6F-F21762439718}" dt="2021-10-30T00:07:46.965" v="29" actId="20577"/>
        <pc:sldMkLst>
          <pc:docMk/>
          <pc:sldMk cId="2535014462" sldId="542"/>
        </pc:sldMkLst>
        <pc:spChg chg="mod">
          <ac:chgData name="來賓使用者" userId="" providerId="Windows Live" clId="Web-{89AEBF0E-F3A9-4ECE-BD6F-F21762439718}" dt="2021-10-30T00:07:46.965" v="29" actId="20577"/>
          <ac:spMkLst>
            <pc:docMk/>
            <pc:sldMk cId="2535014462" sldId="542"/>
            <ac:spMk id="98" creationId="{2CE420C2-2BB9-433F-8ED4-5E81BB456FA7}"/>
          </ac:spMkLst>
        </pc:spChg>
      </pc:sldChg>
      <pc:sldChg chg="add replId">
        <pc:chgData name="來賓使用者" userId="" providerId="Windows Live" clId="Web-{89AEBF0E-F3A9-4ECE-BD6F-F21762439718}" dt="2021-10-30T00:13:54.194" v="177"/>
        <pc:sldMkLst>
          <pc:docMk/>
          <pc:sldMk cId="3741445533" sldId="547"/>
        </pc:sldMkLst>
      </pc:sldChg>
    </pc:docChg>
  </pc:docChgLst>
  <pc:docChgLst>
    <pc:chgData name="來賓使用者" providerId="Windows Live" clId="Web-{6E609D0F-28EC-4B01-A63F-DC35FB2CC7C1}"/>
    <pc:docChg chg="modSld">
      <pc:chgData name="來賓使用者" userId="" providerId="Windows Live" clId="Web-{6E609D0F-28EC-4B01-A63F-DC35FB2CC7C1}" dt="2021-10-30T05:38:01.003" v="66"/>
      <pc:docMkLst>
        <pc:docMk/>
      </pc:docMkLst>
      <pc:sldChg chg="modSp">
        <pc:chgData name="來賓使用者" userId="" providerId="Windows Live" clId="Web-{6E609D0F-28EC-4B01-A63F-DC35FB2CC7C1}" dt="2021-10-30T05:36:08.798" v="13" actId="20577"/>
        <pc:sldMkLst>
          <pc:docMk/>
          <pc:sldMk cId="3652076983" sldId="519"/>
        </pc:sldMkLst>
        <pc:spChg chg="mod">
          <ac:chgData name="來賓使用者" userId="" providerId="Windows Live" clId="Web-{6E609D0F-28EC-4B01-A63F-DC35FB2CC7C1}" dt="2021-10-30T05:36:08.798" v="13" actId="20577"/>
          <ac:spMkLst>
            <pc:docMk/>
            <pc:sldMk cId="3652076983" sldId="519"/>
            <ac:spMk id="2" creationId="{3F3EC4E6-3E78-4754-B1ED-D859DAB08D1B}"/>
          </ac:spMkLst>
        </pc:spChg>
      </pc:sldChg>
      <pc:sldChg chg="modSp">
        <pc:chgData name="來賓使用者" userId="" providerId="Windows Live" clId="Web-{6E609D0F-28EC-4B01-A63F-DC35FB2CC7C1}" dt="2021-10-30T05:36:14.611" v="17" actId="20577"/>
        <pc:sldMkLst>
          <pc:docMk/>
          <pc:sldMk cId="1197221549" sldId="522"/>
        </pc:sldMkLst>
        <pc:spChg chg="mod">
          <ac:chgData name="來賓使用者" userId="" providerId="Windows Live" clId="Web-{6E609D0F-28EC-4B01-A63F-DC35FB2CC7C1}" dt="2021-10-30T05:36:14.611" v="17" actId="20577"/>
          <ac:spMkLst>
            <pc:docMk/>
            <pc:sldMk cId="1197221549" sldId="522"/>
            <ac:spMk id="2" creationId="{3F3EC4E6-3E78-4754-B1ED-D859DAB08D1B}"/>
          </ac:spMkLst>
        </pc:spChg>
      </pc:sldChg>
      <pc:sldChg chg="modNotes">
        <pc:chgData name="來賓使用者" userId="" providerId="Windows Live" clId="Web-{6E609D0F-28EC-4B01-A63F-DC35FB2CC7C1}" dt="2021-10-30T05:38:01.003" v="66"/>
        <pc:sldMkLst>
          <pc:docMk/>
          <pc:sldMk cId="1215842042" sldId="5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B1489-C7FA-44AF-9A05-8C7F4AFAD5CF}" type="datetimeFigureOut">
              <a:rPr lang="zh-TW" altLang="en-US" smtClean="0"/>
              <a:t>2021/11/22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A19E9-32F9-43E4-93CC-CB90FA0DCB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99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加上組別名稱與編號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124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接著</a:t>
            </a:r>
            <a:r>
              <a:rPr lang="en-US" altLang="zh-TW" dirty="0"/>
              <a:t>(</a:t>
            </a:r>
            <a:r>
              <a:rPr lang="zh-TW" altLang="en-US" dirty="0"/>
              <a:t>在</a:t>
            </a:r>
            <a:r>
              <a:rPr lang="en-US" altLang="zh-TW" dirty="0"/>
              <a:t>XXX</a:t>
            </a:r>
            <a:r>
              <a:rPr lang="zh-TW" altLang="en-US" dirty="0"/>
              <a:t>之後</a:t>
            </a:r>
            <a:r>
              <a:rPr lang="en-US" altLang="zh-TW" dirty="0"/>
              <a:t>)</a:t>
            </a:r>
            <a:r>
              <a:rPr lang="zh-TW" altLang="en-US" dirty="0"/>
              <a:t>，我們會簡單講解一下</a:t>
            </a:r>
            <a:r>
              <a:rPr lang="en-US" altLang="zh-TW" dirty="0"/>
              <a:t>Pathfinder</a:t>
            </a:r>
            <a:r>
              <a:rPr lang="zh-TW" altLang="en-US" dirty="0"/>
              <a:t>的技術架構，主要分為系統端、</a:t>
            </a:r>
            <a:r>
              <a:rPr lang="en-US" altLang="zh-TW" dirty="0"/>
              <a:t>NLP</a:t>
            </a:r>
            <a:r>
              <a:rPr lang="zh-TW" altLang="en-US" dirty="0"/>
              <a:t>技術端兩個部分。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我們使用</a:t>
            </a:r>
            <a:r>
              <a:rPr lang="en-US" altLang="zh-TW" dirty="0"/>
              <a:t>react native</a:t>
            </a:r>
            <a:r>
              <a:rPr lang="zh-TW" altLang="en-US" dirty="0"/>
              <a:t>撰寫系統前端，並將系統後端部署在</a:t>
            </a:r>
            <a:r>
              <a:rPr lang="en-US" altLang="zh-TW" dirty="0"/>
              <a:t>Heroku </a:t>
            </a:r>
            <a:r>
              <a:rPr lang="zh-TW" altLang="en-US" dirty="0"/>
              <a:t>平台，以</a:t>
            </a:r>
            <a:r>
              <a:rPr lang="en-US" altLang="zh-TW" dirty="0" err="1"/>
              <a:t>MongoDb</a:t>
            </a:r>
            <a:r>
              <a:rPr lang="en-US" altLang="zh-TW" dirty="0"/>
              <a:t> </a:t>
            </a:r>
            <a:r>
              <a:rPr lang="zh-TW" altLang="en-US" dirty="0"/>
              <a:t>作為雲端資料庫，而圖片儲存於</a:t>
            </a:r>
            <a:r>
              <a:rPr lang="en-US" altLang="zh-TW" dirty="0" err="1"/>
              <a:t>aws</a:t>
            </a:r>
            <a:r>
              <a:rPr lang="en-US" altLang="zh-TW" dirty="0"/>
              <a:t> s3</a:t>
            </a:r>
            <a:r>
              <a:rPr lang="zh-TW" altLang="en-US" dirty="0"/>
              <a:t>上。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4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>
                <a:ea typeface="新細明體"/>
              </a:rPr>
              <a:t>此外，使用</a:t>
            </a:r>
            <a:r>
              <a:rPr lang="en-US" altLang="zh-TW" dirty="0" err="1">
                <a:ea typeface="新細明體"/>
              </a:rPr>
              <a:t>aws</a:t>
            </a:r>
            <a:r>
              <a:rPr lang="zh-TW" altLang="en-US">
                <a:ea typeface="新細明體"/>
              </a:rPr>
              <a:t>的服務進行能力及學類的分析，讓使用者可以從紀錄中看見涵蓋的能力、推薦學類及活動。</a:t>
            </a:r>
          </a:p>
          <a:p>
            <a:r>
              <a:rPr lang="zh-TW" altLang="en-US">
                <a:ea typeface="新細明體"/>
                <a:cs typeface="Calibri"/>
              </a:rPr>
              <a:t>目前我們對於紀錄所做的能力標籤，準確率約能達到95 percent。</a:t>
            </a:r>
            <a:endParaRPr lang="zh-TW" altLang="en-US" dirty="0">
              <a:ea typeface="新細明體"/>
              <a:cs typeface="Calibri"/>
            </a:endParaRPr>
          </a:p>
          <a:p>
            <a:endParaRPr lang="zh-TW" altLang="en-US" dirty="0">
              <a:cs typeface="Calibri" panose="020F0502020204030204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540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1773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前期，我們透過易用性測試和訪談，去了解我們的</a:t>
            </a:r>
            <a:r>
              <a:rPr lang="en-US" altLang="zh-TW" dirty="0"/>
              <a:t>app</a:t>
            </a:r>
            <a:r>
              <a:rPr lang="zh-TW" altLang="en-US" dirty="0"/>
              <a:t>是否解決高中生的痛點，並依據其作出功能設計上的改善</a:t>
            </a:r>
            <a:br>
              <a:rPr lang="zh-TW" altLang="en-US" dirty="0"/>
            </a:br>
            <a:r>
              <a:rPr lang="zh-TW" altLang="en-US" dirty="0"/>
              <a:t>投影片上為易用性測試所搜集而來的 螢幕熱點圖 ，幫助我們了解使用體驗上，測試者所遇到的困難，並依據其作出修正改善。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以下將簡述在納入需求端建議後的兩大更新：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917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前期，我們透過易用性測試和訪談，去了解我們的</a:t>
            </a:r>
            <a:r>
              <a:rPr lang="en-US" altLang="zh-TW" dirty="0"/>
              <a:t>app</a:t>
            </a:r>
            <a:r>
              <a:rPr lang="zh-TW" altLang="en-US" dirty="0"/>
              <a:t>是否解決高中生的痛點，並依據其作出功能設計上的改善</a:t>
            </a:r>
            <a:br>
              <a:rPr lang="zh-TW" altLang="en-US" dirty="0"/>
            </a:br>
            <a:r>
              <a:rPr lang="zh-TW" altLang="en-US" dirty="0"/>
              <a:t>投影片上為易用性測試所搜集而來的 螢幕熱點圖 ，幫助我們了解使用體驗上，測試者所遇到的困難，並依據其作出修正改善。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以下將簡述在納入需求端建議後的兩大更新：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873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第一  我們將能力與學類做連結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TW" altLang="en-US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</a:t>
            </a:r>
            <a:r>
              <a:rPr lang="zh-TW" altLang="en-US" sz="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zh-TW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原先我們僅以綜合性的比重顯示各項能力分數，然而就升學導向而言，單純知道能力指標並不能協助使用者進行職涯探索、升學準備。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  <a:r>
              <a:rPr lang="zh-TW" altLang="en-US" sz="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zh-TW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然而我們與受訪學生共同認為能力指標較難懂，因此我們將學類顯示在能力說明卡片上，將能力與學類做掛鉤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57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第二 </a:t>
            </a:r>
            <a:r>
              <a:rPr lang="zh-TW" altLang="en-US" sz="2800" dirty="0">
                <a:solidFill>
                  <a:schemeClr val="dk1"/>
                </a:solidFill>
              </a:rPr>
              <a:t>增加興趣學類</a:t>
            </a:r>
            <a:endParaRPr lang="zh-TW" altLang="en-US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TW" altLang="en-US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</a:t>
            </a:r>
            <a:r>
              <a:rPr lang="zh-TW" altLang="en-US" sz="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zh-TW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原先僅以系統推薦為主，希望能輔助沒有方向的同學進行更多探索領域推薦。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</a:t>
            </a:r>
            <a:r>
              <a:rPr lang="zh-TW" altLang="en-US" sz="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zh-TW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經過測試與訪談後，同時考量到相對有方向的受眾，我們增加興趣學類的區塊，使用者可以自行勾選有興趣的學類方向，查詢該學類的細節。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滿足更多層面的高中生使用者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zh-TW" altLang="en-US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319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在完成所有開發階段後，我們使用</a:t>
            </a:r>
            <a:r>
              <a:rPr lang="en-US" altLang="zh-TW" dirty="0"/>
              <a:t>Expo Go</a:t>
            </a:r>
            <a:r>
              <a:rPr lang="zh-TW" altLang="en-US" dirty="0"/>
              <a:t>發行</a:t>
            </a:r>
            <a:r>
              <a:rPr lang="en-US" altLang="zh-TW" dirty="0"/>
              <a:t>Pathfinder</a:t>
            </a:r>
            <a:r>
              <a:rPr lang="zh-TW" altLang="en-US" dirty="0"/>
              <a:t>，邀請共</a:t>
            </a:r>
            <a:r>
              <a:rPr lang="en-US" altLang="zh-TW" dirty="0"/>
              <a:t>18</a:t>
            </a:r>
            <a:r>
              <a:rPr lang="zh-TW" altLang="en-US" dirty="0"/>
              <a:t>名全台高中生進行適用，包含北</a:t>
            </a:r>
            <a:r>
              <a:rPr lang="en-US" altLang="zh-TW" dirty="0"/>
              <a:t>(6)</a:t>
            </a:r>
            <a:r>
              <a:rPr lang="zh-TW" altLang="en-US" dirty="0"/>
              <a:t>、中</a:t>
            </a:r>
            <a:r>
              <a:rPr lang="en-US" altLang="zh-TW" dirty="0"/>
              <a:t>(6)</a:t>
            </a:r>
            <a:r>
              <a:rPr lang="zh-TW" altLang="en-US" dirty="0"/>
              <a:t>、南</a:t>
            </a:r>
            <a:r>
              <a:rPr lang="en-US" altLang="zh-TW" dirty="0"/>
              <a:t>(5)</a:t>
            </a:r>
            <a:r>
              <a:rPr lang="zh-TW" altLang="en-US" dirty="0"/>
              <a:t>、東</a:t>
            </a:r>
            <a:r>
              <a:rPr lang="en-US" altLang="zh-TW" dirty="0"/>
              <a:t>(1)</a:t>
            </a:r>
            <a:r>
              <a:rPr lang="zh-TW" altLang="en-US" dirty="0"/>
              <a:t>部的高一、高二同學。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最終功能評分為：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紀錄功能</a:t>
            </a:r>
            <a:r>
              <a:rPr lang="en-US" altLang="zh-TW" sz="1200" dirty="0">
                <a:solidFill>
                  <a:schemeClr val="dk1"/>
                </a:solidFill>
              </a:rPr>
              <a:t>4.5/5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分、能力分析</a:t>
            </a:r>
            <a:r>
              <a:rPr lang="en-US" altLang="zh-TW" sz="1200" dirty="0">
                <a:solidFill>
                  <a:schemeClr val="dk1"/>
                </a:solidFill>
              </a:rPr>
              <a:t>4.8/5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、學類推薦</a:t>
            </a:r>
            <a:r>
              <a:rPr lang="en-US" altLang="zh-TW" sz="1200" dirty="0">
                <a:solidFill>
                  <a:schemeClr val="dk1"/>
                </a:solidFill>
              </a:rPr>
              <a:t>4.5/5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、活動推薦</a:t>
            </a:r>
            <a:r>
              <a:rPr lang="en-US" altLang="zh-TW" sz="1200" dirty="0">
                <a:solidFill>
                  <a:schemeClr val="dk1"/>
                </a:solidFill>
              </a:rPr>
              <a:t>4.8/5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983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在完成所有開發階段後，我們使用</a:t>
            </a:r>
            <a:r>
              <a:rPr lang="en-US" altLang="zh-TW" dirty="0"/>
              <a:t>Expo Go</a:t>
            </a:r>
            <a:r>
              <a:rPr lang="zh-TW" altLang="en-US" dirty="0"/>
              <a:t>發行</a:t>
            </a:r>
            <a:r>
              <a:rPr lang="en-US" altLang="zh-TW" dirty="0"/>
              <a:t>Pathfinder</a:t>
            </a:r>
            <a:r>
              <a:rPr lang="zh-TW" altLang="en-US" dirty="0"/>
              <a:t>，邀請共</a:t>
            </a:r>
            <a:r>
              <a:rPr lang="en-US" altLang="zh-TW" dirty="0"/>
              <a:t>18</a:t>
            </a:r>
            <a:r>
              <a:rPr lang="zh-TW" altLang="en-US" dirty="0"/>
              <a:t>名全台高中生進行適用，包含北</a:t>
            </a:r>
            <a:r>
              <a:rPr lang="en-US" altLang="zh-TW" dirty="0"/>
              <a:t>(6)</a:t>
            </a:r>
            <a:r>
              <a:rPr lang="zh-TW" altLang="en-US" dirty="0"/>
              <a:t>、中</a:t>
            </a:r>
            <a:r>
              <a:rPr lang="en-US" altLang="zh-TW" dirty="0"/>
              <a:t>(6)</a:t>
            </a:r>
            <a:r>
              <a:rPr lang="zh-TW" altLang="en-US" dirty="0"/>
              <a:t>、南</a:t>
            </a:r>
            <a:r>
              <a:rPr lang="en-US" altLang="zh-TW" dirty="0"/>
              <a:t>(5)</a:t>
            </a:r>
            <a:r>
              <a:rPr lang="zh-TW" altLang="en-US" dirty="0"/>
              <a:t>、東</a:t>
            </a:r>
            <a:r>
              <a:rPr lang="en-US" altLang="zh-TW" dirty="0"/>
              <a:t>(1)</a:t>
            </a:r>
            <a:r>
              <a:rPr lang="zh-TW" altLang="en-US" dirty="0"/>
              <a:t>部的高一、高二同學。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最終功能評分為：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紀錄功能</a:t>
            </a:r>
            <a:r>
              <a:rPr lang="en-US" altLang="zh-TW" sz="1200" dirty="0">
                <a:solidFill>
                  <a:schemeClr val="dk1"/>
                </a:solidFill>
              </a:rPr>
              <a:t>4.5/5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分、能力分析</a:t>
            </a:r>
            <a:r>
              <a:rPr lang="en-US" altLang="zh-TW" sz="1200" dirty="0">
                <a:solidFill>
                  <a:schemeClr val="dk1"/>
                </a:solidFill>
              </a:rPr>
              <a:t>4.8/5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、學類推薦</a:t>
            </a:r>
            <a:r>
              <a:rPr lang="en-US" altLang="zh-TW" sz="1200" dirty="0">
                <a:solidFill>
                  <a:schemeClr val="dk1"/>
                </a:solidFill>
              </a:rPr>
              <a:t>4.5/5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、活動推薦</a:t>
            </a:r>
            <a:r>
              <a:rPr lang="en-US" altLang="zh-TW" sz="1200" dirty="0">
                <a:solidFill>
                  <a:schemeClr val="dk1"/>
                </a:solidFill>
              </a:rPr>
              <a:t>4.8/5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169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在完成所有開發階段後，我們使用</a:t>
            </a:r>
            <a:r>
              <a:rPr lang="en-US" altLang="zh-TW" dirty="0"/>
              <a:t>Expo Go</a:t>
            </a:r>
            <a:r>
              <a:rPr lang="zh-TW" altLang="en-US" dirty="0"/>
              <a:t>發行</a:t>
            </a:r>
            <a:r>
              <a:rPr lang="en-US" altLang="zh-TW" dirty="0"/>
              <a:t>Pathfinder</a:t>
            </a:r>
            <a:r>
              <a:rPr lang="zh-TW" altLang="en-US" dirty="0"/>
              <a:t>，邀請共</a:t>
            </a:r>
            <a:r>
              <a:rPr lang="en-US" altLang="zh-TW" dirty="0"/>
              <a:t>18</a:t>
            </a:r>
            <a:r>
              <a:rPr lang="zh-TW" altLang="en-US" dirty="0"/>
              <a:t>名全台高中生進行適用，包含北</a:t>
            </a:r>
            <a:r>
              <a:rPr lang="en-US" altLang="zh-TW" dirty="0"/>
              <a:t>(6)</a:t>
            </a:r>
            <a:r>
              <a:rPr lang="zh-TW" altLang="en-US" dirty="0"/>
              <a:t>、中</a:t>
            </a:r>
            <a:r>
              <a:rPr lang="en-US" altLang="zh-TW" dirty="0"/>
              <a:t>(6)</a:t>
            </a:r>
            <a:r>
              <a:rPr lang="zh-TW" altLang="en-US" dirty="0"/>
              <a:t>、南</a:t>
            </a:r>
            <a:r>
              <a:rPr lang="en-US" altLang="zh-TW" dirty="0"/>
              <a:t>(5)</a:t>
            </a:r>
            <a:r>
              <a:rPr lang="zh-TW" altLang="en-US" dirty="0"/>
              <a:t>、東</a:t>
            </a:r>
            <a:r>
              <a:rPr lang="en-US" altLang="zh-TW" dirty="0"/>
              <a:t>(1)</a:t>
            </a:r>
            <a:r>
              <a:rPr lang="zh-TW" altLang="en-US" dirty="0"/>
              <a:t>部的高一、高二同學。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最終功能評分為：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紀錄功能</a:t>
            </a:r>
            <a:r>
              <a:rPr lang="en-US" altLang="zh-TW" sz="1200" dirty="0">
                <a:solidFill>
                  <a:schemeClr val="dk1"/>
                </a:solidFill>
              </a:rPr>
              <a:t>4.5/5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分、能力分析</a:t>
            </a:r>
            <a:r>
              <a:rPr lang="en-US" altLang="zh-TW" sz="1200" dirty="0">
                <a:solidFill>
                  <a:schemeClr val="dk1"/>
                </a:solidFill>
              </a:rPr>
              <a:t>4.8/5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、學類推薦</a:t>
            </a:r>
            <a:r>
              <a:rPr lang="en-US" altLang="zh-TW" sz="1200" dirty="0">
                <a:solidFill>
                  <a:schemeClr val="dk1"/>
                </a:solidFill>
              </a:rPr>
              <a:t>4.5/5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、活動推薦</a:t>
            </a:r>
            <a:r>
              <a:rPr lang="en-US" altLang="zh-TW" sz="1200" dirty="0">
                <a:solidFill>
                  <a:schemeClr val="dk1"/>
                </a:solidFill>
              </a:rPr>
              <a:t>4.8/5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5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679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同時我們進行</a:t>
            </a:r>
            <a:r>
              <a:rPr lang="en-US" altLang="zh-TW" sz="1200" dirty="0">
                <a:solidFill>
                  <a:schemeClr val="dk1"/>
                </a:solidFill>
              </a:rPr>
              <a:t>KANO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測試，調查使用者在有該功能、沒有該功能下對於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的評價，歸納出以下問題。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最終評分：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dk1"/>
                </a:solidFill>
              </a:rPr>
              <a:t>測試結果顯示，</a:t>
            </a:r>
            <a:r>
              <a:rPr lang="zh-TW" altLang="en-US" sz="1400" b="1" dirty="0">
                <a:solidFill>
                  <a:schemeClr val="dk1"/>
                </a:solidFill>
              </a:rPr>
              <a:t>方向較明確的高中生最重視紀錄、能力分析功能；方向尚不確定的高中生最重視能力分析、活動推薦。</a:t>
            </a: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藉由整合性的設計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我們期望增加誘因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讓高中生主動進行「學習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反思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再次探索學習」的良性循環。且經過這次調查，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Pathfinder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具有市場潛力，獲得高中生不錯的評價。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81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同時我們進行</a:t>
            </a:r>
            <a:r>
              <a:rPr lang="en-US" altLang="zh-TW" sz="1200" dirty="0">
                <a:solidFill>
                  <a:schemeClr val="dk1"/>
                </a:solidFill>
              </a:rPr>
              <a:t>KANO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測試，調查使用者在有該功能、沒有該功能下對於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的評價，歸納出以下問題。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最終評分：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dk1"/>
                </a:solidFill>
              </a:rPr>
              <a:t>測試結果顯示，</a:t>
            </a:r>
            <a:r>
              <a:rPr lang="zh-TW" altLang="en-US" sz="1400" b="1" dirty="0">
                <a:solidFill>
                  <a:schemeClr val="dk1"/>
                </a:solidFill>
              </a:rPr>
              <a:t>方向較明確的高中生最重視紀錄、能力分析功能；方向尚不確定的高中生最重視能力分析、活動推薦。</a:t>
            </a: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藉由整合性的設計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我們期望增加誘因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讓高中生主動進行「學習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反思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再次探索學習」的良性循環。且經過這次調查，</a:t>
            </a:r>
            <a:r>
              <a:rPr lang="en-US" altLang="zh-TW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Pathfinder</a:t>
            </a:r>
            <a:r>
              <a:rPr lang="zh-TW" alt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具有市場潛力，獲得高中生不錯的評價。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36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796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在未來發展方面，我們會分成短、中、長期來向大家說明。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在短期的發展，我們希望可以使用</a:t>
            </a:r>
            <a:r>
              <a:rPr lang="en-US" altLang="zh-TW" dirty="0"/>
              <a:t>NLI</a:t>
            </a:r>
            <a:r>
              <a:rPr lang="zh-TW" altLang="en-US" dirty="0"/>
              <a:t>模型自動幫上架活動分類標籤，以減少人力成本。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此外，希望可以與</a:t>
            </a:r>
            <a:r>
              <a:rPr lang="en-US" altLang="zh-TW" dirty="0"/>
              <a:t>IOH</a:t>
            </a:r>
            <a:r>
              <a:rPr lang="zh-TW" altLang="en-US" dirty="0"/>
              <a:t>等升學相關網站合作，增加科系相關的資訊，並過徵選高中校園大使，利用社群平台的力量</a:t>
            </a:r>
            <a:r>
              <a:rPr lang="zh-TW" altLang="en-US" dirty="0">
                <a:solidFill>
                  <a:schemeClr val="dk1"/>
                </a:solidFill>
              </a:rPr>
              <a:t>推廣</a:t>
            </a:r>
            <a:r>
              <a:rPr lang="en-US" altLang="zh-TW" dirty="0"/>
              <a:t>Pathfinder</a:t>
            </a:r>
            <a:r>
              <a:rPr lang="zh-TW" altLang="en-US" dirty="0"/>
              <a:t>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中期的發展，我們希望能在系統增加社群的功能，瀏覽參與每個活動的朋友，增加報名意願。同時，和高中輔導室洽談，請校方幫助推廣</a:t>
            </a:r>
            <a:r>
              <a:rPr lang="en-US" altLang="zh-TW" dirty="0"/>
              <a:t>Pathfinder</a:t>
            </a:r>
            <a:r>
              <a:rPr lang="zh-TW" altLang="en-US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而在機構合作方面，我們也希望可以邀請活動舉辦方主動上架活動。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最後在長期的發展，我們期望可以為模型增加更多參數，除了現有的</a:t>
            </a:r>
            <a:r>
              <a:rPr lang="en-US" altLang="zh-TW" dirty="0"/>
              <a:t>18</a:t>
            </a:r>
            <a:r>
              <a:rPr lang="zh-TW" altLang="en-US" dirty="0"/>
              <a:t>項多元能力外，也可以加入學類對應的課程以及使用者的性向測驗資料等，讓我們的分析更加完善。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另外，也期待可以建立與外部活動方的互惠機制，創造雙贏的局面。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02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在未來發展方面，我們會分成短、中、長期來向大家說明。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在短期的發展，我們希望可以使用</a:t>
            </a:r>
            <a:r>
              <a:rPr lang="en-US" altLang="zh-TW" dirty="0"/>
              <a:t>NLI</a:t>
            </a:r>
            <a:r>
              <a:rPr lang="zh-TW" altLang="en-US" dirty="0"/>
              <a:t>模型自動幫上架活動分類標籤，以減少人力成本。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此外，希望可以與</a:t>
            </a:r>
            <a:r>
              <a:rPr lang="en-US" altLang="zh-TW" dirty="0"/>
              <a:t>IOH</a:t>
            </a:r>
            <a:r>
              <a:rPr lang="zh-TW" altLang="en-US" dirty="0"/>
              <a:t>等升學相關網站合作，增加科系相關的資訊，並過徵選高中校園大使，利用社群平台的力量</a:t>
            </a:r>
            <a:r>
              <a:rPr lang="zh-TW" altLang="en-US" dirty="0">
                <a:solidFill>
                  <a:schemeClr val="dk1"/>
                </a:solidFill>
              </a:rPr>
              <a:t>推廣</a:t>
            </a:r>
            <a:r>
              <a:rPr lang="en-US" altLang="zh-TW" dirty="0"/>
              <a:t>Pathfinder</a:t>
            </a:r>
            <a:r>
              <a:rPr lang="zh-TW" altLang="en-US" dirty="0"/>
              <a:t>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中期的發展，我們希望能在系統增加社群的功能，瀏覽參與每個活動的朋友，增加報名意願。同時，和高中輔導室洽談，請校方幫助推廣</a:t>
            </a:r>
            <a:r>
              <a:rPr lang="en-US" altLang="zh-TW" dirty="0"/>
              <a:t>Pathfinder</a:t>
            </a:r>
            <a:r>
              <a:rPr lang="zh-TW" altLang="en-US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而在機構合作方面，我們也希望可以邀請活動舉辦方主動上架活動。</a:t>
            </a:r>
            <a:br>
              <a:rPr lang="zh-TW" altLang="en-US" dirty="0"/>
            </a:b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最後在長期的發展，我們期望可以為模型增加更多參數，除了現有的</a:t>
            </a:r>
            <a:r>
              <a:rPr lang="en-US" altLang="zh-TW" dirty="0"/>
              <a:t>18</a:t>
            </a:r>
            <a:r>
              <a:rPr lang="zh-TW" altLang="en-US" dirty="0"/>
              <a:t>項多元能力外，也可以加入學類對應的課程以及使用者的性向測驗資料等，讓我們的分析更加完善。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另外，也期待可以建立與外部活動方的互惠機制，創造雙贏的局面。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09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結語還沒想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6E65D-C204-454C-BEA5-D9D934B6780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92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2022</a:t>
            </a:r>
            <a:r>
              <a:rPr lang="zh-TW" altLang="en-US" dirty="0"/>
              <a:t>年，教育部為了協助學生探索生涯方向，並減輕學生在高三整理備審資料的負擔，正式施行「學習歷程檔案」制度。將原先在高三申請大學時，需一次完成並繳交給大學端的單一備審檔案，轉為以「學期」為單位上傳的多個檔案。</a:t>
            </a:r>
          </a:p>
          <a:p>
            <a:endParaRPr lang="zh-TW" altLang="en-US" dirty="0"/>
          </a:p>
          <a:p>
            <a:r>
              <a:rPr lang="en-US" altLang="zh-TW" dirty="0"/>
              <a:t>—-</a:t>
            </a:r>
          </a:p>
          <a:p>
            <a:endParaRPr lang="en-US" altLang="zh-TW" dirty="0"/>
          </a:p>
          <a:p>
            <a:r>
              <a:rPr lang="zh-TW" altLang="en-US" dirty="0"/>
              <a:t>記錄學生學習歷程，發揮適性揚才功能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然而，這樣做真的能減輕學生負擔嗎？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50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2022</a:t>
            </a:r>
            <a:r>
              <a:rPr lang="zh-TW" altLang="en-US" dirty="0"/>
              <a:t>年，教育部為了協助學生探索生涯方向，並減輕學生在高三整理備審資料的負擔，正式施行「學習歷程檔案」制度。將原先在高三申請大學時，需一次完成並繳交給大學端的單一備審檔案，轉為以「學期」為單位上傳的多個檔案。</a:t>
            </a:r>
          </a:p>
          <a:p>
            <a:endParaRPr lang="zh-TW" altLang="en-US" dirty="0"/>
          </a:p>
          <a:p>
            <a:r>
              <a:rPr lang="en-US" altLang="zh-TW" dirty="0"/>
              <a:t>—-</a:t>
            </a:r>
          </a:p>
          <a:p>
            <a:endParaRPr lang="en-US" altLang="zh-TW" dirty="0"/>
          </a:p>
          <a:p>
            <a:r>
              <a:rPr lang="zh-TW" altLang="en-US" dirty="0"/>
              <a:t>記錄學生學習歷程，發揮適性揚才功能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然而，這樣做真的能減輕學生負擔嗎？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我們將目標受眾訂為高中生今年正就讀高一至高三的學生，並經過調查問卷（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799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筆樣本）、深入訪談（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位受訪者）後</a:t>
            </a:r>
          </a:p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77.8%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的同學不知道要怎麼規劃學習歷程檔案」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現行制度讓學生有些無所適從</a:t>
            </a:r>
          </a:p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擔心已有經歷和可能的最終科系較無連結。</a:t>
            </a:r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在資訊繁雜、學業壓力下，不知道應該如何安排探索活動。</a:t>
            </a: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難以系統性的撰寫學習歷程</a:t>
            </a:r>
          </a:p>
          <a:p>
            <a:pPr rtl="0" fontAlgn="base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31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我們將目標受眾訂為高中生今年正就讀高一至高三的學生，並經過調查問卷（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799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筆樣本）、深入訪談（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位受訪者）後</a:t>
            </a:r>
          </a:p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77.8%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的同學不知道要怎麼規劃學習歷程檔案」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現行制度讓學生有些無所適從</a:t>
            </a:r>
          </a:p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擔心已有經歷和可能的最終科系較無連結。</a:t>
            </a:r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在資訊繁雜、學業壓力下，不知道應該如何安排探索活動。</a:t>
            </a: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難以系統性的撰寫學習歷程</a:t>
            </a:r>
          </a:p>
          <a:p>
            <a:pPr rtl="0" fontAlgn="base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791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在影片結束後才出現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59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43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F74BCB3-C43B-42FA-9572-DE193DE4ED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A826">
                  <a:alpha val="3000"/>
                </a:srgbClr>
              </a:gs>
              <a:gs pos="100000">
                <a:srgbClr val="EF6C00">
                  <a:alpha val="3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BB21D9-8FA3-41B1-86E3-C9EBA2E76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36994E-0478-46B3-B15C-CA8C852A1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C8AB75-F675-47F7-A43F-D10D9093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2021/11/22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D1CC34-D954-4494-BE12-9175E357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32B457-3B27-4D82-8809-23DCF894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89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84ED2C-E8B6-4050-87FF-E5DB96A2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FE642E3-D7E7-43AD-9C12-CCE78FF21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F3F1C0-EF92-457C-B7F0-FE3AEEA43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3E858D-A72F-4BA9-80F0-D10302DB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78754E-5287-4166-97D1-34952DB9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597AEB-18B9-4D2E-B9D9-8E97D57A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7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492FC-1B5B-4AC5-B039-7EC498AB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3511674-1841-4F8C-B7CC-11F1E7072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B5AAC6-4A4E-48C7-8F75-F54EA264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8C96F3-D324-4DD9-8B1E-53CB5885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4551F7-28D7-47EA-B433-7A0B39EB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46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7ED8BFC-06D2-475A-AA0B-F65FEBC66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1F5852-B1EC-411B-9FA5-B0982A600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5C4749-6C85-43D6-80C6-038B56B6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0F15BA-33C3-4E64-BC09-7C4D9037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F57198-17EF-45A2-9497-E2263568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69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02DFC-CFAC-498C-A220-FFBEA417D0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DBE4C4-98D8-4050-922E-8603D830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7F724C-004E-486B-BCA2-BD9C5E0A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8C12F2-2E58-4A25-B2F2-3FCD6137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2021/11/22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0706B-8972-4E7C-9CB7-057189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2D2758-334B-4087-A92D-FFA0F62B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14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02DFC-CFAC-498C-A220-FFBEA417D0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DBE4C4-98D8-4050-922E-8603D8305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533" y="158750"/>
            <a:ext cx="3335867" cy="51117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我是標題 </a:t>
            </a:r>
            <a:r>
              <a:rPr lang="en-US" altLang="zh-TW" dirty="0"/>
              <a:t>-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7F724C-004E-486B-BCA2-BD9C5E0A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8C12F2-2E58-4A25-B2F2-3FCD6137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2021/11/22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0706B-8972-4E7C-9CB7-057189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2D2758-334B-4087-A92D-FFA0F62B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92C7E94-8191-4D44-BFB7-3FFD4B4814DC}"/>
              </a:ext>
            </a:extLst>
          </p:cNvPr>
          <p:cNvCxnSpPr/>
          <p:nvPr userDrawn="1"/>
        </p:nvCxnSpPr>
        <p:spPr>
          <a:xfrm>
            <a:off x="245533" y="-386080"/>
            <a:ext cx="11459634" cy="0"/>
          </a:xfrm>
          <a:prstGeom prst="line">
            <a:avLst/>
          </a:prstGeom>
          <a:ln w="76200">
            <a:solidFill>
              <a:srgbClr val="EF6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5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F3AE9-AFD8-41A0-A2D6-1FF05D35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D76FDC-86C0-49EC-A96F-E516779F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583EE6-DADD-40BE-95B6-A8E480BB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EA1F0D-66AD-4642-AEB4-24FFDDCE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F59193-1B3A-4B21-A7CC-2952895C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91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AE83C-9EFC-4190-83DB-E543A3A9F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79FF7-A38A-4398-85B8-C124AF98F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CCCD1-1DA2-4CA3-9697-6B32AE9D2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E1EA3C-AC94-49EE-8EFC-154625E4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B24BB6-C2D8-40F5-9623-5D7ACCA8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F26B95-A79F-4C1A-BAFE-424A7C46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28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2541C-EF4A-4BAD-A831-D8A9296F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A420DA-FE69-4E85-8F75-A8FC728B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50BFA7-3316-4C80-B2B9-093C55E58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11CF15-F197-4EEB-9197-046CA3C8A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8EAD25D-F54F-4162-BF15-DA0C278C3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8DEA3E4-E067-4E2A-B25A-9715F7F6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77DA4D8-BB0F-4A88-80CF-85FB685C1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634A0BB-4A32-4E85-AEE2-E20E4BDD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41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E7912-E0A7-4DFA-AF96-A910707F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43AD24E-011E-4D11-90B8-77E15B59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57AA9A-9894-4490-A05A-CDAB9C07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D0A3C9-32E1-4B0C-B8B7-F24685EB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18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38B14C3-9132-4F30-AEDC-E73CC67A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D03CE6-89D1-4D0C-8453-F0B4B854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AA8169-737B-4A20-A17A-BC3D0018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01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92D1C-EA72-45B0-AD55-1E9E38D0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D6A8A-EA5C-4D50-B469-2215F98E9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E2AFA-BFD8-49F7-A43F-F2AB4896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17742E-7FD5-49AB-8F75-D9CDA608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F4F238-E668-4574-90B5-8A0924EC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3CE2A8-58CF-4715-A2C4-CE750E2F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81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0A6E31-04E1-415E-97F5-CD544363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8EF1-85EB-498C-AB73-A61810937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46EACE-298F-45A7-8660-A02D6F5BE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0A775-5FC2-4D75-993E-1F5084FCCD4E}" type="datetimeFigureOut">
              <a:rPr lang="zh-TW" altLang="en-US" smtClean="0"/>
              <a:t>2021/11/22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5E505A-69CE-466D-96F8-B2933D530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E05601-AF2C-41D3-AC4E-5558A43F8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09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7.sv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7.sv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7.sv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22.svg"/><Relationship Id="rId4" Type="http://schemas.openxmlformats.org/officeDocument/2006/relationships/image" Target="../media/image44.sv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22.svg"/><Relationship Id="rId4" Type="http://schemas.openxmlformats.org/officeDocument/2006/relationships/image" Target="../media/image44.sv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svg"/><Relationship Id="rId5" Type="http://schemas.openxmlformats.org/officeDocument/2006/relationships/image" Target="../media/image51.png"/><Relationship Id="rId10" Type="http://schemas.openxmlformats.org/officeDocument/2006/relationships/image" Target="../media/image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35E181-1454-4D03-A4CD-0EF38F34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40606" y="1713170"/>
            <a:ext cx="3383787" cy="28514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EA229F3-919C-4E69-8537-0D41DF1E9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11" y="611886"/>
            <a:ext cx="7203289" cy="603275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2639529-EB0D-4373-B68A-034DC335C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99" y="4152795"/>
            <a:ext cx="4631281" cy="70636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1410595" y="507079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98BF6AA-4E25-493E-A2D8-22C7EB44C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836" y="3032513"/>
            <a:ext cx="406349" cy="4063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87C461-C036-4851-8BE6-BA061EF48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66" y="2364434"/>
            <a:ext cx="406349" cy="406349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A3B62040-1B32-44AA-85C6-E8781C0A5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4491" y="3886058"/>
            <a:ext cx="294830" cy="29483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8AE4545-C9C2-42F7-BD19-0A37B68379EC}"/>
              </a:ext>
            </a:extLst>
          </p:cNvPr>
          <p:cNvSpPr txBox="1"/>
          <p:nvPr/>
        </p:nvSpPr>
        <p:spPr>
          <a:xfrm>
            <a:off x="10259485" y="6459974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A65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 資訊應用組 </a:t>
            </a:r>
            <a:r>
              <a:rPr lang="en-US" altLang="zh-TW" dirty="0">
                <a:solidFill>
                  <a:srgbClr val="FFA65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9-02</a:t>
            </a:r>
          </a:p>
        </p:txBody>
      </p:sp>
    </p:spTree>
    <p:extLst>
      <p:ext uri="{BB962C8B-B14F-4D97-AF65-F5344CB8AC3E}">
        <p14:creationId xmlns:p14="http://schemas.microsoft.com/office/powerpoint/2010/main" val="2559940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9F3982D2-36C3-4A12-97C7-320661105242}"/>
              </a:ext>
            </a:extLst>
          </p:cNvPr>
          <p:cNvSpPr/>
          <p:nvPr/>
        </p:nvSpPr>
        <p:spPr>
          <a:xfrm>
            <a:off x="1063339" y="2093163"/>
            <a:ext cx="10518127" cy="612431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2CD0646C-1562-4EF2-9CC0-5DAF6F74D5B7}"/>
              </a:ext>
            </a:extLst>
          </p:cNvPr>
          <p:cNvSpPr/>
          <p:nvPr/>
        </p:nvSpPr>
        <p:spPr>
          <a:xfrm>
            <a:off x="1063339" y="1027122"/>
            <a:ext cx="10518127" cy="612431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F16588-1BA1-4931-8ACF-0108E885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Pathfinder</a:t>
            </a:r>
            <a:r>
              <a:rPr lang="zh-TW" altLang="en-US" dirty="0"/>
              <a:t> 誕生了！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9E77B2E-C35D-4CA8-8263-058AF0E019A9}"/>
              </a:ext>
            </a:extLst>
          </p:cNvPr>
          <p:cNvSpPr txBox="1"/>
          <p:nvPr/>
        </p:nvSpPr>
        <p:spPr>
          <a:xfrm>
            <a:off x="4772561" y="1177441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擔心經歷和最終科系無連結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A06210-DD28-4294-ABCB-5F3CF8233B46}"/>
              </a:ext>
            </a:extLst>
          </p:cNvPr>
          <p:cNvSpPr txBox="1"/>
          <p:nvPr/>
        </p:nvSpPr>
        <p:spPr>
          <a:xfrm>
            <a:off x="8598983" y="1174916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課業繁忙，需快速安排活動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D2634D-00E6-4264-B3AA-234D7D90D85B}"/>
              </a:ext>
            </a:extLst>
          </p:cNvPr>
          <p:cNvSpPr txBox="1"/>
          <p:nvPr/>
        </p:nvSpPr>
        <p:spPr>
          <a:xfrm>
            <a:off x="1220808" y="1177441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難系統性撰寫學習歷程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0D7FF5-63BD-4A58-93D7-3DC3833FEAFF}"/>
              </a:ext>
            </a:extLst>
          </p:cNvPr>
          <p:cNvSpPr txBox="1"/>
          <p:nvPr/>
        </p:nvSpPr>
        <p:spPr>
          <a:xfrm>
            <a:off x="4772561" y="2251987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缺乏長期、累加性性向分析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2934F1-1C24-44B5-8EE0-2E54283E47BA}"/>
              </a:ext>
            </a:extLst>
          </p:cNvPr>
          <p:cNvSpPr txBox="1"/>
          <p:nvPr/>
        </p:nvSpPr>
        <p:spPr>
          <a:xfrm>
            <a:off x="1220808" y="2251646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無系統性檔案整理輔助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CBF86B-51C2-4293-B0E4-EF6242590A3D}"/>
              </a:ext>
            </a:extLst>
          </p:cNvPr>
          <p:cNvSpPr txBox="1"/>
          <p:nvPr/>
        </p:nvSpPr>
        <p:spPr>
          <a:xfrm>
            <a:off x="8729403" y="2251987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資料複雜，花費大量時間搜尋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2949B59-73D6-4754-959D-4DF3C22C50E5}"/>
              </a:ext>
            </a:extLst>
          </p:cNvPr>
          <p:cNvSpPr txBox="1"/>
          <p:nvPr/>
        </p:nvSpPr>
        <p:spPr>
          <a:xfrm>
            <a:off x="1960257" y="611447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紀錄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F56834-E0CE-418A-B107-701F04C39975}"/>
              </a:ext>
            </a:extLst>
          </p:cNvPr>
          <p:cNvSpPr txBox="1"/>
          <p:nvPr/>
        </p:nvSpPr>
        <p:spPr>
          <a:xfrm>
            <a:off x="5276154" y="611447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儀表板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DB4DE11-8499-423B-9A06-A4D0F28121F3}"/>
              </a:ext>
            </a:extLst>
          </p:cNvPr>
          <p:cNvSpPr txBox="1"/>
          <p:nvPr/>
        </p:nvSpPr>
        <p:spPr>
          <a:xfrm>
            <a:off x="9271324" y="611447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探索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923F60E2-5DF5-431F-8EF0-946CBF3BB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28" y="2980862"/>
            <a:ext cx="1566780" cy="309338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32DF170-4611-4D98-A860-FFD0F8720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31" y="2980862"/>
            <a:ext cx="1566780" cy="309338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613B7DA6-6C75-41E5-AD81-7C014EC44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81" y="2980862"/>
            <a:ext cx="1566780" cy="309338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A785415-1A5D-417C-B77F-7F0861678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85" y="3521597"/>
            <a:ext cx="1974526" cy="170671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6CA0EA6-A447-492E-8A58-1D7CDDC3F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08" y="3366761"/>
            <a:ext cx="2101791" cy="1656378"/>
          </a:xfrm>
          <a:prstGeom prst="rect">
            <a:avLst/>
          </a:prstGeom>
        </p:spPr>
      </p:pic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EB1763D7-7A93-446E-8320-AE02E243B020}"/>
              </a:ext>
            </a:extLst>
          </p:cNvPr>
          <p:cNvSpPr/>
          <p:nvPr/>
        </p:nvSpPr>
        <p:spPr>
          <a:xfrm>
            <a:off x="610535" y="1884923"/>
            <a:ext cx="1126825" cy="2513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未解決問題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90DF4E7-BAB2-4DE9-A8FD-4E1AE6B7E41F}"/>
              </a:ext>
            </a:extLst>
          </p:cNvPr>
          <p:cNvSpPr/>
          <p:nvPr/>
        </p:nvSpPr>
        <p:spPr>
          <a:xfrm>
            <a:off x="610535" y="922803"/>
            <a:ext cx="1126825" cy="2513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受眾痛點</a:t>
            </a:r>
          </a:p>
        </p:txBody>
      </p:sp>
    </p:spTree>
    <p:extLst>
      <p:ext uri="{BB962C8B-B14F-4D97-AF65-F5344CB8AC3E}">
        <p14:creationId xmlns:p14="http://schemas.microsoft.com/office/powerpoint/2010/main" val="408351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35E181-1454-4D03-A4CD-0EF38F34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40606" y="1713170"/>
            <a:ext cx="3383787" cy="28514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8BF6AA-4E25-493E-A2D8-22C7EB44C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836" y="3032513"/>
            <a:ext cx="406349" cy="4063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87C461-C036-4851-8BE6-BA061EF48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66" y="2364434"/>
            <a:ext cx="406349" cy="4063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58F0344-A9B1-4338-8595-18F6832F9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82" y="6327760"/>
            <a:ext cx="8188537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3038753" y="999688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38973A-DF55-48D8-BAF3-2E7B311329C5}"/>
              </a:ext>
            </a:extLst>
          </p:cNvPr>
          <p:cNvSpPr/>
          <p:nvPr/>
        </p:nvSpPr>
        <p:spPr>
          <a:xfrm>
            <a:off x="14569440" y="-448056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8E0A2-1BC4-46BA-BB55-0AA16CE40E3A}"/>
              </a:ext>
            </a:extLst>
          </p:cNvPr>
          <p:cNvSpPr/>
          <p:nvPr/>
        </p:nvSpPr>
        <p:spPr>
          <a:xfrm>
            <a:off x="14798040" y="98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F0074B6-5D85-48B7-8C7F-1E8786B25F8E}"/>
              </a:ext>
            </a:extLst>
          </p:cNvPr>
          <p:cNvGrpSpPr/>
          <p:nvPr/>
        </p:nvGrpSpPr>
        <p:grpSpPr>
          <a:xfrm>
            <a:off x="2852233" y="-1498522"/>
            <a:ext cx="6369440" cy="893923"/>
            <a:chOff x="2979453" y="3057657"/>
            <a:chExt cx="6369440" cy="89392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2639529-EB0D-4373-B68A-034DC335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74" y="3205072"/>
              <a:ext cx="4631281" cy="706362"/>
            </a:xfrm>
            <a:prstGeom prst="rect">
              <a:avLst/>
            </a:prstGeom>
          </p:spPr>
        </p:pic>
        <p:pic>
          <p:nvPicPr>
            <p:cNvPr id="18" name="圖形 17">
              <a:extLst>
                <a:ext uri="{FF2B5EF4-FFF2-40B4-BE49-F238E27FC236}">
                  <a16:creationId xmlns:a16="http://schemas.microsoft.com/office/drawing/2014/main" id="{C7E72351-5640-45CB-AEA2-609641EE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54063" y="3057657"/>
              <a:ext cx="294830" cy="294830"/>
            </a:xfrm>
            <a:prstGeom prst="rect">
              <a:avLst/>
            </a:prstGeom>
          </p:spPr>
        </p:pic>
        <p:pic>
          <p:nvPicPr>
            <p:cNvPr id="9" name="圖形 8">
              <a:extLst>
                <a:ext uri="{FF2B5EF4-FFF2-40B4-BE49-F238E27FC236}">
                  <a16:creationId xmlns:a16="http://schemas.microsoft.com/office/drawing/2014/main" id="{5289A8C5-7C80-4D21-A3AE-C7B2A618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79453" y="3138882"/>
              <a:ext cx="812698" cy="812698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3812262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Demo</a:t>
            </a:r>
            <a:endParaRPr lang="zh-TW" altLang="en-US" sz="9600" dirty="0">
              <a:ln w="28575">
                <a:solidFill>
                  <a:schemeClr val="bg1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Light" panose="020B0402040504020204" pitchFamily="34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04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矩形: 圓角 254">
            <a:extLst>
              <a:ext uri="{FF2B5EF4-FFF2-40B4-BE49-F238E27FC236}">
                <a16:creationId xmlns:a16="http://schemas.microsoft.com/office/drawing/2014/main" id="{D6407281-2D3D-424B-8B18-115BB8705FB8}"/>
              </a:ext>
            </a:extLst>
          </p:cNvPr>
          <p:cNvSpPr/>
          <p:nvPr/>
        </p:nvSpPr>
        <p:spPr>
          <a:xfrm>
            <a:off x="4117005" y="2330137"/>
            <a:ext cx="1975472" cy="4183917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56" name="矩形: 圓角 255">
            <a:extLst>
              <a:ext uri="{FF2B5EF4-FFF2-40B4-BE49-F238E27FC236}">
                <a16:creationId xmlns:a16="http://schemas.microsoft.com/office/drawing/2014/main" id="{34E52FA8-7109-40A9-A43C-700563B83D35}"/>
              </a:ext>
            </a:extLst>
          </p:cNvPr>
          <p:cNvSpPr/>
          <p:nvPr/>
        </p:nvSpPr>
        <p:spPr>
          <a:xfrm>
            <a:off x="2140048" y="2330137"/>
            <a:ext cx="1745562" cy="4183917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57" name="標題 1">
            <a:extLst>
              <a:ext uri="{FF2B5EF4-FFF2-40B4-BE49-F238E27FC236}">
                <a16:creationId xmlns:a16="http://schemas.microsoft.com/office/drawing/2014/main" id="{A9DA0E00-AC62-4A0F-BBA8-07254870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158750"/>
            <a:ext cx="3335867" cy="511175"/>
          </a:xfrm>
        </p:spPr>
        <p:txBody>
          <a:bodyPr/>
          <a:lstStyle/>
          <a:p>
            <a:r>
              <a:rPr lang="zh-TW" altLang="en-US" dirty="0"/>
              <a:t>受眾分群與使用情境</a:t>
            </a:r>
          </a:p>
        </p:txBody>
      </p:sp>
      <p:pic>
        <p:nvPicPr>
          <p:cNvPr id="258" name="圖片 257">
            <a:extLst>
              <a:ext uri="{FF2B5EF4-FFF2-40B4-BE49-F238E27FC236}">
                <a16:creationId xmlns:a16="http://schemas.microsoft.com/office/drawing/2014/main" id="{F14FCF28-D6C4-4753-8500-6EF00B513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2" y="2416494"/>
            <a:ext cx="1373917" cy="1373917"/>
          </a:xfrm>
          <a:prstGeom prst="rect">
            <a:avLst/>
          </a:prstGeom>
        </p:spPr>
      </p:pic>
      <p:pic>
        <p:nvPicPr>
          <p:cNvPr id="259" name="圖片 258">
            <a:extLst>
              <a:ext uri="{FF2B5EF4-FFF2-40B4-BE49-F238E27FC236}">
                <a16:creationId xmlns:a16="http://schemas.microsoft.com/office/drawing/2014/main" id="{9B61F11C-36CD-4546-9290-11A64F212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4" y="4558713"/>
            <a:ext cx="1612958" cy="1612958"/>
          </a:xfrm>
          <a:prstGeom prst="rect">
            <a:avLst/>
          </a:prstGeom>
        </p:spPr>
      </p:pic>
      <p:sp>
        <p:nvSpPr>
          <p:cNvPr id="260" name="文字方塊 259">
            <a:extLst>
              <a:ext uri="{FF2B5EF4-FFF2-40B4-BE49-F238E27FC236}">
                <a16:creationId xmlns:a16="http://schemas.microsoft.com/office/drawing/2014/main" id="{2675E626-2FFF-4284-8044-40AB603EAA9D}"/>
              </a:ext>
            </a:extLst>
          </p:cNvPr>
          <p:cNvSpPr txBox="1"/>
          <p:nvPr/>
        </p:nvSpPr>
        <p:spPr>
          <a:xfrm>
            <a:off x="328257" y="39494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有明確方向者</a:t>
            </a:r>
          </a:p>
        </p:txBody>
      </p:sp>
      <p:sp>
        <p:nvSpPr>
          <p:cNvPr id="261" name="文字方塊 260">
            <a:extLst>
              <a:ext uri="{FF2B5EF4-FFF2-40B4-BE49-F238E27FC236}">
                <a16:creationId xmlns:a16="http://schemas.microsoft.com/office/drawing/2014/main" id="{6F8E97C0-DBC1-47B4-90E6-45D5A055AC73}"/>
              </a:ext>
            </a:extLst>
          </p:cNvPr>
          <p:cNvSpPr txBox="1"/>
          <p:nvPr/>
        </p:nvSpPr>
        <p:spPr>
          <a:xfrm>
            <a:off x="245533" y="62269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未確認方向者</a:t>
            </a:r>
          </a:p>
        </p:txBody>
      </p:sp>
      <p:grpSp>
        <p:nvGrpSpPr>
          <p:cNvPr id="262" name="群組 261">
            <a:extLst>
              <a:ext uri="{FF2B5EF4-FFF2-40B4-BE49-F238E27FC236}">
                <a16:creationId xmlns:a16="http://schemas.microsoft.com/office/drawing/2014/main" id="{D1D40FDA-2D57-4809-B8DA-5C70E8934B0A}"/>
              </a:ext>
            </a:extLst>
          </p:cNvPr>
          <p:cNvGrpSpPr/>
          <p:nvPr/>
        </p:nvGrpSpPr>
        <p:grpSpPr>
          <a:xfrm>
            <a:off x="2140048" y="1328656"/>
            <a:ext cx="2181953" cy="709339"/>
            <a:chOff x="2263198" y="2278470"/>
            <a:chExt cx="2154316" cy="861726"/>
          </a:xfrm>
          <a:solidFill>
            <a:srgbClr val="EF6C00"/>
          </a:solidFill>
        </p:grpSpPr>
        <p:sp>
          <p:nvSpPr>
            <p:cNvPr id="263" name="箭號: ＞形 262">
              <a:extLst>
                <a:ext uri="{FF2B5EF4-FFF2-40B4-BE49-F238E27FC236}">
                  <a16:creationId xmlns:a16="http://schemas.microsoft.com/office/drawing/2014/main" id="{BD54F641-0B2D-4473-8478-D46FCDD1B4FA}"/>
                </a:ext>
              </a:extLst>
            </p:cNvPr>
            <p:cNvSpPr/>
            <p:nvPr/>
          </p:nvSpPr>
          <p:spPr>
            <a:xfrm>
              <a:off x="2263198" y="2278470"/>
              <a:ext cx="2154316" cy="861726"/>
            </a:xfrm>
            <a:prstGeom prst="chevron">
              <a:avLst>
                <a:gd name="adj" fmla="val 23196"/>
              </a:avLst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4" name="箭號: ＞形 4">
              <a:extLst>
                <a:ext uri="{FF2B5EF4-FFF2-40B4-BE49-F238E27FC236}">
                  <a16:creationId xmlns:a16="http://schemas.microsoft.com/office/drawing/2014/main" id="{C44E530C-3AFE-4F32-950A-E51606F4ACEC}"/>
                </a:ext>
              </a:extLst>
            </p:cNvPr>
            <p:cNvSpPr txBox="1"/>
            <p:nvPr/>
          </p:nvSpPr>
          <p:spPr>
            <a:xfrm>
              <a:off x="2694061" y="2278470"/>
              <a:ext cx="1292590" cy="8617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15240" rIns="0" bIns="1524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學期初</a:t>
              </a:r>
            </a:p>
          </p:txBody>
        </p:sp>
      </p:grpSp>
      <p:grpSp>
        <p:nvGrpSpPr>
          <p:cNvPr id="265" name="群組 264">
            <a:extLst>
              <a:ext uri="{FF2B5EF4-FFF2-40B4-BE49-F238E27FC236}">
                <a16:creationId xmlns:a16="http://schemas.microsoft.com/office/drawing/2014/main" id="{76966E0D-B142-49C2-95EE-EA78065E4595}"/>
              </a:ext>
            </a:extLst>
          </p:cNvPr>
          <p:cNvGrpSpPr/>
          <p:nvPr/>
        </p:nvGrpSpPr>
        <p:grpSpPr>
          <a:xfrm>
            <a:off x="4233574" y="1328656"/>
            <a:ext cx="1908115" cy="709339"/>
            <a:chOff x="4115911" y="2278470"/>
            <a:chExt cx="2154316" cy="861726"/>
          </a:xfrm>
          <a:solidFill>
            <a:srgbClr val="EF6C00"/>
          </a:solidFill>
        </p:grpSpPr>
        <p:sp>
          <p:nvSpPr>
            <p:cNvPr id="266" name="箭號: ＞形 265">
              <a:extLst>
                <a:ext uri="{FF2B5EF4-FFF2-40B4-BE49-F238E27FC236}">
                  <a16:creationId xmlns:a16="http://schemas.microsoft.com/office/drawing/2014/main" id="{52F69CFF-B52C-4386-AADE-9A37A2C29ADE}"/>
                </a:ext>
              </a:extLst>
            </p:cNvPr>
            <p:cNvSpPr/>
            <p:nvPr/>
          </p:nvSpPr>
          <p:spPr>
            <a:xfrm>
              <a:off x="4115911" y="2278470"/>
              <a:ext cx="2154316" cy="861726"/>
            </a:xfrm>
            <a:prstGeom prst="chevron">
              <a:avLst>
                <a:gd name="adj" fmla="val 23226"/>
              </a:avLst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7" name="箭號: ＞形 6">
              <a:extLst>
                <a:ext uri="{FF2B5EF4-FFF2-40B4-BE49-F238E27FC236}">
                  <a16:creationId xmlns:a16="http://schemas.microsoft.com/office/drawing/2014/main" id="{C7884FE0-757E-4058-8C2B-ABD850BC528E}"/>
                </a:ext>
              </a:extLst>
            </p:cNvPr>
            <p:cNvSpPr txBox="1"/>
            <p:nvPr/>
          </p:nvSpPr>
          <p:spPr>
            <a:xfrm>
              <a:off x="4546774" y="2278470"/>
              <a:ext cx="1292590" cy="8617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15240" rIns="0" bIns="1524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學期中</a:t>
              </a:r>
            </a:p>
          </p:txBody>
        </p:sp>
      </p:grpSp>
      <p:grpSp>
        <p:nvGrpSpPr>
          <p:cNvPr id="268" name="群組 267">
            <a:extLst>
              <a:ext uri="{FF2B5EF4-FFF2-40B4-BE49-F238E27FC236}">
                <a16:creationId xmlns:a16="http://schemas.microsoft.com/office/drawing/2014/main" id="{BBAED59F-E180-4E92-AD54-3C91184BEE85}"/>
              </a:ext>
            </a:extLst>
          </p:cNvPr>
          <p:cNvGrpSpPr/>
          <p:nvPr/>
        </p:nvGrpSpPr>
        <p:grpSpPr>
          <a:xfrm>
            <a:off x="6092477" y="1328656"/>
            <a:ext cx="3922642" cy="709340"/>
            <a:chOff x="6155653" y="2278470"/>
            <a:chExt cx="2154316" cy="861726"/>
          </a:xfrm>
          <a:solidFill>
            <a:srgbClr val="EF6C00"/>
          </a:solidFill>
        </p:grpSpPr>
        <p:sp>
          <p:nvSpPr>
            <p:cNvPr id="269" name="箭號: ＞形 268">
              <a:extLst>
                <a:ext uri="{FF2B5EF4-FFF2-40B4-BE49-F238E27FC236}">
                  <a16:creationId xmlns:a16="http://schemas.microsoft.com/office/drawing/2014/main" id="{B55047C0-34BE-4A14-9B35-A5C6EEA63068}"/>
                </a:ext>
              </a:extLst>
            </p:cNvPr>
            <p:cNvSpPr/>
            <p:nvPr/>
          </p:nvSpPr>
          <p:spPr>
            <a:xfrm>
              <a:off x="6155653" y="2278470"/>
              <a:ext cx="2154316" cy="861726"/>
            </a:xfrm>
            <a:prstGeom prst="chevron">
              <a:avLst>
                <a:gd name="adj" fmla="val 2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0" name="箭號: ＞形 8">
              <a:extLst>
                <a:ext uri="{FF2B5EF4-FFF2-40B4-BE49-F238E27FC236}">
                  <a16:creationId xmlns:a16="http://schemas.microsoft.com/office/drawing/2014/main" id="{81A1834F-89FF-4CF3-A3CD-E7D07C71F675}"/>
                </a:ext>
              </a:extLst>
            </p:cNvPr>
            <p:cNvSpPr txBox="1"/>
            <p:nvPr/>
          </p:nvSpPr>
          <p:spPr>
            <a:xfrm>
              <a:off x="6586516" y="2283660"/>
              <a:ext cx="1292590" cy="85653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15240" rIns="0" bIns="1524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學期末</a:t>
              </a:r>
            </a:p>
          </p:txBody>
        </p:sp>
      </p:grpSp>
      <p:sp>
        <p:nvSpPr>
          <p:cNvPr id="271" name="矩形: 圓角 270">
            <a:extLst>
              <a:ext uri="{FF2B5EF4-FFF2-40B4-BE49-F238E27FC236}">
                <a16:creationId xmlns:a16="http://schemas.microsoft.com/office/drawing/2014/main" id="{3A93B67E-C32B-466A-A468-154A147AE942}"/>
              </a:ext>
            </a:extLst>
          </p:cNvPr>
          <p:cNvSpPr/>
          <p:nvPr/>
        </p:nvSpPr>
        <p:spPr>
          <a:xfrm>
            <a:off x="439698" y="1349326"/>
            <a:ext cx="1889489" cy="663179"/>
          </a:xfrm>
          <a:prstGeom prst="roundRect">
            <a:avLst/>
          </a:prstGeom>
          <a:noFill/>
          <a:ln w="57150">
            <a:solidFill>
              <a:srgbClr val="EF6C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時期</a:t>
            </a:r>
          </a:p>
        </p:txBody>
      </p:sp>
      <p:sp>
        <p:nvSpPr>
          <p:cNvPr id="272" name="文字方塊 271">
            <a:extLst>
              <a:ext uri="{FF2B5EF4-FFF2-40B4-BE49-F238E27FC236}">
                <a16:creationId xmlns:a16="http://schemas.microsoft.com/office/drawing/2014/main" id="{E37AD02A-6589-42E2-A9B4-589178B291C9}"/>
              </a:ext>
            </a:extLst>
          </p:cNvPr>
          <p:cNvSpPr txBox="1"/>
          <p:nvPr/>
        </p:nvSpPr>
        <p:spPr>
          <a:xfrm>
            <a:off x="2579747" y="413414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規劃活動</a:t>
            </a:r>
          </a:p>
        </p:txBody>
      </p:sp>
      <p:grpSp>
        <p:nvGrpSpPr>
          <p:cNvPr id="273" name="群組 272">
            <a:extLst>
              <a:ext uri="{FF2B5EF4-FFF2-40B4-BE49-F238E27FC236}">
                <a16:creationId xmlns:a16="http://schemas.microsoft.com/office/drawing/2014/main" id="{5DEEA334-1BF6-40B9-8F3A-47BE7A185F67}"/>
              </a:ext>
            </a:extLst>
          </p:cNvPr>
          <p:cNvGrpSpPr/>
          <p:nvPr/>
        </p:nvGrpSpPr>
        <p:grpSpPr>
          <a:xfrm>
            <a:off x="9906979" y="1328656"/>
            <a:ext cx="1845323" cy="709340"/>
            <a:chOff x="6155653" y="2278470"/>
            <a:chExt cx="2154316" cy="861726"/>
          </a:xfrm>
          <a:solidFill>
            <a:srgbClr val="EF6C00"/>
          </a:solidFill>
        </p:grpSpPr>
        <p:sp>
          <p:nvSpPr>
            <p:cNvPr id="274" name="箭號: ＞形 273">
              <a:extLst>
                <a:ext uri="{FF2B5EF4-FFF2-40B4-BE49-F238E27FC236}">
                  <a16:creationId xmlns:a16="http://schemas.microsoft.com/office/drawing/2014/main" id="{84305E87-E509-4D91-88FC-96D695BA1569}"/>
                </a:ext>
              </a:extLst>
            </p:cNvPr>
            <p:cNvSpPr/>
            <p:nvPr/>
          </p:nvSpPr>
          <p:spPr>
            <a:xfrm>
              <a:off x="6155653" y="2278470"/>
              <a:ext cx="2154316" cy="861726"/>
            </a:xfrm>
            <a:prstGeom prst="chevron">
              <a:avLst>
                <a:gd name="adj" fmla="val 2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5" name="箭號: ＞形 8">
              <a:extLst>
                <a:ext uri="{FF2B5EF4-FFF2-40B4-BE49-F238E27FC236}">
                  <a16:creationId xmlns:a16="http://schemas.microsoft.com/office/drawing/2014/main" id="{8AE16EAB-6920-4CD1-B955-8C240BFD06FC}"/>
                </a:ext>
              </a:extLst>
            </p:cNvPr>
            <p:cNvSpPr txBox="1"/>
            <p:nvPr/>
          </p:nvSpPr>
          <p:spPr>
            <a:xfrm>
              <a:off x="6586516" y="2283660"/>
              <a:ext cx="1292590" cy="85653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15240" rIns="0" bIns="1524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假期</a:t>
              </a:r>
            </a:p>
          </p:txBody>
        </p:sp>
      </p:grpSp>
      <p:pic>
        <p:nvPicPr>
          <p:cNvPr id="276" name="圖片 275">
            <a:extLst>
              <a:ext uri="{FF2B5EF4-FFF2-40B4-BE49-F238E27FC236}">
                <a16:creationId xmlns:a16="http://schemas.microsoft.com/office/drawing/2014/main" id="{DE6D4767-1FFF-473A-9DEF-E5450865C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18" y="3840598"/>
            <a:ext cx="1707119" cy="1345345"/>
          </a:xfrm>
          <a:prstGeom prst="rect">
            <a:avLst/>
          </a:prstGeom>
        </p:spPr>
      </p:pic>
      <p:sp>
        <p:nvSpPr>
          <p:cNvPr id="277" name="矩形: 圓角 276">
            <a:extLst>
              <a:ext uri="{FF2B5EF4-FFF2-40B4-BE49-F238E27FC236}">
                <a16:creationId xmlns:a16="http://schemas.microsoft.com/office/drawing/2014/main" id="{AC0450C5-F8A2-4066-A7F9-70053CC804CC}"/>
              </a:ext>
            </a:extLst>
          </p:cNvPr>
          <p:cNvSpPr/>
          <p:nvPr/>
        </p:nvSpPr>
        <p:spPr>
          <a:xfrm>
            <a:off x="6322291" y="2330137"/>
            <a:ext cx="1305425" cy="4183917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pic>
        <p:nvPicPr>
          <p:cNvPr id="278" name="圖片 277">
            <a:extLst>
              <a:ext uri="{FF2B5EF4-FFF2-40B4-BE49-F238E27FC236}">
                <a16:creationId xmlns:a16="http://schemas.microsoft.com/office/drawing/2014/main" id="{1418BB83-4CF2-4FDA-AD0F-5AC2B05A4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86" y="2917268"/>
            <a:ext cx="625314" cy="625314"/>
          </a:xfrm>
          <a:prstGeom prst="rect">
            <a:avLst/>
          </a:prstGeom>
        </p:spPr>
      </p:pic>
      <p:cxnSp>
        <p:nvCxnSpPr>
          <p:cNvPr id="279" name="直線單箭頭接點 278">
            <a:extLst>
              <a:ext uri="{FF2B5EF4-FFF2-40B4-BE49-F238E27FC236}">
                <a16:creationId xmlns:a16="http://schemas.microsoft.com/office/drawing/2014/main" id="{853EC643-18A2-4102-8B5F-DC3AC0BDF4A1}"/>
              </a:ext>
            </a:extLst>
          </p:cNvPr>
          <p:cNvCxnSpPr>
            <a:cxnSpLocks/>
          </p:cNvCxnSpPr>
          <p:nvPr/>
        </p:nvCxnSpPr>
        <p:spPr>
          <a:xfrm flipH="1">
            <a:off x="6925546" y="4090170"/>
            <a:ext cx="1" cy="764515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群組 279">
            <a:extLst>
              <a:ext uri="{FF2B5EF4-FFF2-40B4-BE49-F238E27FC236}">
                <a16:creationId xmlns:a16="http://schemas.microsoft.com/office/drawing/2014/main" id="{2BB670C5-4A1D-43B1-B663-077C250CC02B}"/>
              </a:ext>
            </a:extLst>
          </p:cNvPr>
          <p:cNvGrpSpPr/>
          <p:nvPr/>
        </p:nvGrpSpPr>
        <p:grpSpPr>
          <a:xfrm>
            <a:off x="6580797" y="5147690"/>
            <a:ext cx="687331" cy="848646"/>
            <a:chOff x="9542795" y="4961566"/>
            <a:chExt cx="687331" cy="848646"/>
          </a:xfrm>
        </p:grpSpPr>
        <p:grpSp>
          <p:nvGrpSpPr>
            <p:cNvPr id="281" name="群組 280">
              <a:extLst>
                <a:ext uri="{FF2B5EF4-FFF2-40B4-BE49-F238E27FC236}">
                  <a16:creationId xmlns:a16="http://schemas.microsoft.com/office/drawing/2014/main" id="{34C5EE43-82E5-4F11-9DFE-2EBD84E72CEF}"/>
                </a:ext>
              </a:extLst>
            </p:cNvPr>
            <p:cNvGrpSpPr/>
            <p:nvPr/>
          </p:nvGrpSpPr>
          <p:grpSpPr>
            <a:xfrm>
              <a:off x="9659497" y="4961566"/>
              <a:ext cx="406739" cy="540912"/>
              <a:chOff x="6878238" y="3621571"/>
              <a:chExt cx="538061" cy="715555"/>
            </a:xfrm>
          </p:grpSpPr>
          <p:sp>
            <p:nvSpPr>
              <p:cNvPr id="307" name="手繪多邊形: 圖案 306">
                <a:extLst>
                  <a:ext uri="{FF2B5EF4-FFF2-40B4-BE49-F238E27FC236}">
                    <a16:creationId xmlns:a16="http://schemas.microsoft.com/office/drawing/2014/main" id="{E99ADD74-82B5-4CCC-BB0D-760B2C876FE6}"/>
                  </a:ext>
                </a:extLst>
              </p:cNvPr>
              <p:cNvSpPr/>
              <p:nvPr/>
            </p:nvSpPr>
            <p:spPr>
              <a:xfrm>
                <a:off x="6878238" y="3621571"/>
                <a:ext cx="522730" cy="714721"/>
              </a:xfrm>
              <a:custGeom>
                <a:avLst/>
                <a:gdLst>
                  <a:gd name="connsiteX0" fmla="*/ 522458 w 522730"/>
                  <a:gd name="connsiteY0" fmla="*/ 26166 h 714720"/>
                  <a:gd name="connsiteX1" fmla="*/ 485171 w 522730"/>
                  <a:gd name="connsiteY1" fmla="*/ 26166 h 714720"/>
                  <a:gd name="connsiteX2" fmla="*/ 460216 w 522730"/>
                  <a:gd name="connsiteY2" fmla="*/ 1210 h 714720"/>
                  <a:gd name="connsiteX3" fmla="*/ 26166 w 522730"/>
                  <a:gd name="connsiteY3" fmla="*/ 1210 h 714720"/>
                  <a:gd name="connsiteX4" fmla="*/ 1210 w 522730"/>
                  <a:gd name="connsiteY4" fmla="*/ 26166 h 714720"/>
                  <a:gd name="connsiteX5" fmla="*/ 1210 w 522730"/>
                  <a:gd name="connsiteY5" fmla="*/ 689417 h 714720"/>
                  <a:gd name="connsiteX6" fmla="*/ 26166 w 522730"/>
                  <a:gd name="connsiteY6" fmla="*/ 714372 h 714720"/>
                  <a:gd name="connsiteX7" fmla="*/ 470580 w 522730"/>
                  <a:gd name="connsiteY7" fmla="*/ 712097 h 714720"/>
                  <a:gd name="connsiteX8" fmla="*/ 483951 w 522730"/>
                  <a:gd name="connsiteY8" fmla="*/ 697090 h 714720"/>
                  <a:gd name="connsiteX9" fmla="*/ 522456 w 522730"/>
                  <a:gd name="connsiteY9" fmla="*/ 697090 h 714720"/>
                  <a:gd name="connsiteX10" fmla="*/ 522458 w 522730"/>
                  <a:gd name="connsiteY10" fmla="*/ 26166 h 7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2730" h="714720">
                    <a:moveTo>
                      <a:pt x="522458" y="26166"/>
                    </a:moveTo>
                    <a:lnTo>
                      <a:pt x="485171" y="26166"/>
                    </a:lnTo>
                    <a:cubicBezTo>
                      <a:pt x="485171" y="12386"/>
                      <a:pt x="474002" y="1210"/>
                      <a:pt x="460216" y="1210"/>
                    </a:cubicBezTo>
                    <a:lnTo>
                      <a:pt x="26166" y="1210"/>
                    </a:lnTo>
                    <a:cubicBezTo>
                      <a:pt x="12384" y="1210"/>
                      <a:pt x="1210" y="12383"/>
                      <a:pt x="1210" y="26166"/>
                    </a:cubicBezTo>
                    <a:lnTo>
                      <a:pt x="1210" y="689417"/>
                    </a:lnTo>
                    <a:cubicBezTo>
                      <a:pt x="1210" y="703200"/>
                      <a:pt x="12384" y="714372"/>
                      <a:pt x="26166" y="714372"/>
                    </a:cubicBezTo>
                    <a:cubicBezTo>
                      <a:pt x="499308" y="714372"/>
                      <a:pt x="462431" y="715828"/>
                      <a:pt x="470580" y="712097"/>
                    </a:cubicBezTo>
                    <a:cubicBezTo>
                      <a:pt x="476895" y="709206"/>
                      <a:pt x="481790" y="703764"/>
                      <a:pt x="483951" y="697090"/>
                    </a:cubicBezTo>
                    <a:lnTo>
                      <a:pt x="522456" y="697090"/>
                    </a:lnTo>
                    <a:cubicBezTo>
                      <a:pt x="522458" y="692300"/>
                      <a:pt x="522458" y="35518"/>
                      <a:pt x="522458" y="26166"/>
                    </a:cubicBezTo>
                    <a:close/>
                  </a:path>
                </a:pathLst>
              </a:custGeom>
              <a:solidFill>
                <a:srgbClr val="60B7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308" name="手繪多邊形: 圖案 307">
                <a:extLst>
                  <a:ext uri="{FF2B5EF4-FFF2-40B4-BE49-F238E27FC236}">
                    <a16:creationId xmlns:a16="http://schemas.microsoft.com/office/drawing/2014/main" id="{D746553E-BD8E-42EC-A3EB-484BE3DCD0EC}"/>
                  </a:ext>
                </a:extLst>
              </p:cNvPr>
              <p:cNvSpPr/>
              <p:nvPr/>
            </p:nvSpPr>
            <p:spPr>
              <a:xfrm>
                <a:off x="7337244" y="3621571"/>
                <a:ext cx="79055" cy="714721"/>
              </a:xfrm>
              <a:custGeom>
                <a:avLst/>
                <a:gdLst>
                  <a:gd name="connsiteX0" fmla="*/ 53088 w 79054"/>
                  <a:gd name="connsiteY0" fmla="*/ 1210 h 714720"/>
                  <a:gd name="connsiteX1" fmla="*/ 1210 w 79054"/>
                  <a:gd name="connsiteY1" fmla="*/ 1210 h 714720"/>
                  <a:gd name="connsiteX2" fmla="*/ 26166 w 79054"/>
                  <a:gd name="connsiteY2" fmla="*/ 26166 h 714720"/>
                  <a:gd name="connsiteX3" fmla="*/ 26166 w 79054"/>
                  <a:gd name="connsiteY3" fmla="*/ 689417 h 714720"/>
                  <a:gd name="connsiteX4" fmla="*/ 1210 w 79054"/>
                  <a:gd name="connsiteY4" fmla="*/ 714372 h 714720"/>
                  <a:gd name="connsiteX5" fmla="*/ 53088 w 79054"/>
                  <a:gd name="connsiteY5" fmla="*/ 714372 h 714720"/>
                  <a:gd name="connsiteX6" fmla="*/ 78043 w 79054"/>
                  <a:gd name="connsiteY6" fmla="*/ 689417 h 714720"/>
                  <a:gd name="connsiteX7" fmla="*/ 78043 w 79054"/>
                  <a:gd name="connsiteY7" fmla="*/ 26166 h 714720"/>
                  <a:gd name="connsiteX8" fmla="*/ 53088 w 79054"/>
                  <a:gd name="connsiteY8" fmla="*/ 1210 h 7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054" h="714720">
                    <a:moveTo>
                      <a:pt x="53088" y="1210"/>
                    </a:moveTo>
                    <a:lnTo>
                      <a:pt x="1210" y="1210"/>
                    </a:lnTo>
                    <a:cubicBezTo>
                      <a:pt x="14993" y="1210"/>
                      <a:pt x="26166" y="12383"/>
                      <a:pt x="26166" y="26166"/>
                    </a:cubicBezTo>
                    <a:lnTo>
                      <a:pt x="26166" y="689417"/>
                    </a:lnTo>
                    <a:cubicBezTo>
                      <a:pt x="26166" y="703200"/>
                      <a:pt x="14993" y="714372"/>
                      <a:pt x="1210" y="714372"/>
                    </a:cubicBezTo>
                    <a:lnTo>
                      <a:pt x="53088" y="714372"/>
                    </a:lnTo>
                    <a:cubicBezTo>
                      <a:pt x="66871" y="714372"/>
                      <a:pt x="78043" y="703200"/>
                      <a:pt x="78043" y="689417"/>
                    </a:cubicBezTo>
                    <a:lnTo>
                      <a:pt x="78043" y="26166"/>
                    </a:lnTo>
                    <a:cubicBezTo>
                      <a:pt x="78043" y="12383"/>
                      <a:pt x="66871" y="1210"/>
                      <a:pt x="53088" y="1210"/>
                    </a:cubicBezTo>
                    <a:close/>
                  </a:path>
                </a:pathLst>
              </a:custGeom>
              <a:solidFill>
                <a:srgbClr val="26A6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309" name="手繪多邊形: 圖案 308">
                <a:extLst>
                  <a:ext uri="{FF2B5EF4-FFF2-40B4-BE49-F238E27FC236}">
                    <a16:creationId xmlns:a16="http://schemas.microsoft.com/office/drawing/2014/main" id="{3E259E33-4BE0-4BFA-A305-1B639EDB5856}"/>
                  </a:ext>
                </a:extLst>
              </p:cNvPr>
              <p:cNvSpPr/>
              <p:nvPr/>
            </p:nvSpPr>
            <p:spPr>
              <a:xfrm>
                <a:off x="6917290" y="3677260"/>
                <a:ext cx="498530" cy="659866"/>
              </a:xfrm>
              <a:custGeom>
                <a:avLst/>
                <a:gdLst>
                  <a:gd name="connsiteX0" fmla="*/ 497997 w 498529"/>
                  <a:gd name="connsiteY0" fmla="*/ 116477 h 659866"/>
                  <a:gd name="connsiteX1" fmla="*/ 382731 w 498529"/>
                  <a:gd name="connsiteY1" fmla="*/ 1210 h 659866"/>
                  <a:gd name="connsiteX2" fmla="*/ 35705 w 498529"/>
                  <a:gd name="connsiteY2" fmla="*/ 1210 h 659866"/>
                  <a:gd name="connsiteX3" fmla="*/ 1210 w 498529"/>
                  <a:gd name="connsiteY3" fmla="*/ 35705 h 659866"/>
                  <a:gd name="connsiteX4" fmla="*/ 1210 w 498529"/>
                  <a:gd name="connsiteY4" fmla="*/ 652485 h 659866"/>
                  <a:gd name="connsiteX5" fmla="*/ 1796 w 498529"/>
                  <a:gd name="connsiteY5" fmla="*/ 658684 h 659866"/>
                  <a:gd name="connsiteX6" fmla="*/ 473042 w 498529"/>
                  <a:gd name="connsiteY6" fmla="*/ 658684 h 659866"/>
                  <a:gd name="connsiteX7" fmla="*/ 497997 w 498529"/>
                  <a:gd name="connsiteY7" fmla="*/ 633728 h 65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529" h="659866">
                    <a:moveTo>
                      <a:pt x="497997" y="116477"/>
                    </a:moveTo>
                    <a:lnTo>
                      <a:pt x="382731" y="1210"/>
                    </a:lnTo>
                    <a:lnTo>
                      <a:pt x="35705" y="1210"/>
                    </a:lnTo>
                    <a:cubicBezTo>
                      <a:pt x="16655" y="1210"/>
                      <a:pt x="1210" y="16655"/>
                      <a:pt x="1210" y="35705"/>
                    </a:cubicBezTo>
                    <a:lnTo>
                      <a:pt x="1210" y="652485"/>
                    </a:lnTo>
                    <a:cubicBezTo>
                      <a:pt x="1210" y="654605"/>
                      <a:pt x="1429" y="656670"/>
                      <a:pt x="1796" y="658684"/>
                    </a:cubicBezTo>
                    <a:lnTo>
                      <a:pt x="473042" y="658684"/>
                    </a:lnTo>
                    <a:cubicBezTo>
                      <a:pt x="486825" y="658684"/>
                      <a:pt x="497997" y="647511"/>
                      <a:pt x="497997" y="633728"/>
                    </a:cubicBezTo>
                    <a:close/>
                  </a:path>
                </a:pathLst>
              </a:custGeom>
              <a:solidFill>
                <a:srgbClr val="26A6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282" name="群組 281">
              <a:extLst>
                <a:ext uri="{FF2B5EF4-FFF2-40B4-BE49-F238E27FC236}">
                  <a16:creationId xmlns:a16="http://schemas.microsoft.com/office/drawing/2014/main" id="{46CCF406-5FAA-4CC4-B3D1-A9BC92B8685B}"/>
                </a:ext>
              </a:extLst>
            </p:cNvPr>
            <p:cNvGrpSpPr/>
            <p:nvPr/>
          </p:nvGrpSpPr>
          <p:grpSpPr>
            <a:xfrm>
              <a:off x="9724667" y="5003663"/>
              <a:ext cx="398169" cy="520086"/>
              <a:chOff x="6964450" y="3677260"/>
              <a:chExt cx="526724" cy="688005"/>
            </a:xfrm>
          </p:grpSpPr>
          <p:sp>
            <p:nvSpPr>
              <p:cNvPr id="302" name="手繪多邊形: 圖案 301">
                <a:extLst>
                  <a:ext uri="{FF2B5EF4-FFF2-40B4-BE49-F238E27FC236}">
                    <a16:creationId xmlns:a16="http://schemas.microsoft.com/office/drawing/2014/main" id="{0BE6681A-13E5-443D-A866-11EE6D435113}"/>
                  </a:ext>
                </a:extLst>
              </p:cNvPr>
              <p:cNvSpPr/>
              <p:nvPr/>
            </p:nvSpPr>
            <p:spPr>
              <a:xfrm>
                <a:off x="6964450" y="3677260"/>
                <a:ext cx="492076" cy="687294"/>
              </a:xfrm>
              <a:custGeom>
                <a:avLst/>
                <a:gdLst>
                  <a:gd name="connsiteX0" fmla="*/ 491717 w 492076"/>
                  <a:gd name="connsiteY0" fmla="*/ 122901 h 687293"/>
                  <a:gd name="connsiteX1" fmla="*/ 433227 w 492076"/>
                  <a:gd name="connsiteY1" fmla="*/ 86381 h 687293"/>
                  <a:gd name="connsiteX2" fmla="*/ 382731 w 492076"/>
                  <a:gd name="connsiteY2" fmla="*/ 1210 h 687293"/>
                  <a:gd name="connsiteX3" fmla="*/ 35705 w 492076"/>
                  <a:gd name="connsiteY3" fmla="*/ 1210 h 687293"/>
                  <a:gd name="connsiteX4" fmla="*/ 1210 w 492076"/>
                  <a:gd name="connsiteY4" fmla="*/ 35705 h 687293"/>
                  <a:gd name="connsiteX5" fmla="*/ 1210 w 492076"/>
                  <a:gd name="connsiteY5" fmla="*/ 652485 h 687293"/>
                  <a:gd name="connsiteX6" fmla="*/ 35705 w 492076"/>
                  <a:gd name="connsiteY6" fmla="*/ 686981 h 687293"/>
                  <a:gd name="connsiteX7" fmla="*/ 491047 w 492076"/>
                  <a:gd name="connsiteY7" fmla="*/ 686981 h 687293"/>
                  <a:gd name="connsiteX8" fmla="*/ 491717 w 492076"/>
                  <a:gd name="connsiteY8" fmla="*/ 686947 h 687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076" h="687293">
                    <a:moveTo>
                      <a:pt x="491717" y="122901"/>
                    </a:moveTo>
                    <a:lnTo>
                      <a:pt x="433227" y="86381"/>
                    </a:lnTo>
                    <a:lnTo>
                      <a:pt x="382731" y="1210"/>
                    </a:lnTo>
                    <a:lnTo>
                      <a:pt x="35705" y="1210"/>
                    </a:lnTo>
                    <a:cubicBezTo>
                      <a:pt x="16655" y="1210"/>
                      <a:pt x="1210" y="16655"/>
                      <a:pt x="1210" y="35705"/>
                    </a:cubicBezTo>
                    <a:lnTo>
                      <a:pt x="1210" y="652485"/>
                    </a:lnTo>
                    <a:cubicBezTo>
                      <a:pt x="1210" y="671536"/>
                      <a:pt x="16655" y="686981"/>
                      <a:pt x="35705" y="686981"/>
                    </a:cubicBezTo>
                    <a:lnTo>
                      <a:pt x="491047" y="686981"/>
                    </a:lnTo>
                    <a:cubicBezTo>
                      <a:pt x="491273" y="686981"/>
                      <a:pt x="491492" y="686952"/>
                      <a:pt x="491717" y="686947"/>
                    </a:cubicBezTo>
                    <a:close/>
                  </a:path>
                </a:pathLst>
              </a:custGeom>
              <a:solidFill>
                <a:srgbClr val="EAF6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303" name="手繪多邊形: 圖案 302">
                <a:extLst>
                  <a:ext uri="{FF2B5EF4-FFF2-40B4-BE49-F238E27FC236}">
                    <a16:creationId xmlns:a16="http://schemas.microsoft.com/office/drawing/2014/main" id="{02F6D303-C2F3-471B-A85F-8BF15D77466D}"/>
                  </a:ext>
                </a:extLst>
              </p:cNvPr>
              <p:cNvSpPr/>
              <p:nvPr/>
            </p:nvSpPr>
            <p:spPr>
              <a:xfrm>
                <a:off x="7402411" y="3787680"/>
                <a:ext cx="88735" cy="577585"/>
              </a:xfrm>
              <a:custGeom>
                <a:avLst/>
                <a:gdLst>
                  <a:gd name="connsiteX0" fmla="*/ 87582 w 88735"/>
                  <a:gd name="connsiteY0" fmla="*/ 33602 h 577584"/>
                  <a:gd name="connsiteX1" fmla="*/ 35705 w 88735"/>
                  <a:gd name="connsiteY1" fmla="*/ 1210 h 577584"/>
                  <a:gd name="connsiteX2" fmla="*/ 35705 w 88735"/>
                  <a:gd name="connsiteY2" fmla="*/ 542067 h 577584"/>
                  <a:gd name="connsiteX3" fmla="*/ 1210 w 88735"/>
                  <a:gd name="connsiteY3" fmla="*/ 576562 h 577584"/>
                  <a:gd name="connsiteX4" fmla="*/ 53088 w 88735"/>
                  <a:gd name="connsiteY4" fmla="*/ 576562 h 577584"/>
                  <a:gd name="connsiteX5" fmla="*/ 87583 w 88735"/>
                  <a:gd name="connsiteY5" fmla="*/ 542067 h 577584"/>
                  <a:gd name="connsiteX6" fmla="*/ 87583 w 88735"/>
                  <a:gd name="connsiteY6" fmla="*/ 33602 h 57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735" h="577584">
                    <a:moveTo>
                      <a:pt x="87582" y="33602"/>
                    </a:moveTo>
                    <a:lnTo>
                      <a:pt x="35705" y="1210"/>
                    </a:lnTo>
                    <a:lnTo>
                      <a:pt x="35705" y="542067"/>
                    </a:lnTo>
                    <a:cubicBezTo>
                      <a:pt x="35705" y="561117"/>
                      <a:pt x="20261" y="576562"/>
                      <a:pt x="1210" y="576562"/>
                    </a:cubicBezTo>
                    <a:lnTo>
                      <a:pt x="53088" y="576562"/>
                    </a:lnTo>
                    <a:cubicBezTo>
                      <a:pt x="72138" y="576562"/>
                      <a:pt x="87583" y="561117"/>
                      <a:pt x="87583" y="542067"/>
                    </a:cubicBezTo>
                    <a:lnTo>
                      <a:pt x="87583" y="33602"/>
                    </a:lnTo>
                    <a:close/>
                  </a:path>
                </a:pathLst>
              </a:custGeom>
              <a:solidFill>
                <a:srgbClr val="D8EC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304" name="手繪多邊形: 圖案 303">
                <a:extLst>
                  <a:ext uri="{FF2B5EF4-FFF2-40B4-BE49-F238E27FC236}">
                    <a16:creationId xmlns:a16="http://schemas.microsoft.com/office/drawing/2014/main" id="{1784412B-E859-4446-9899-7A36DFA2730D}"/>
                  </a:ext>
                </a:extLst>
              </p:cNvPr>
              <p:cNvSpPr/>
              <p:nvPr/>
            </p:nvSpPr>
            <p:spPr>
              <a:xfrm>
                <a:off x="7345971" y="3677260"/>
                <a:ext cx="145203" cy="145203"/>
              </a:xfrm>
              <a:custGeom>
                <a:avLst/>
                <a:gdLst>
                  <a:gd name="connsiteX0" fmla="*/ 35705 w 145202"/>
                  <a:gd name="connsiteY0" fmla="*/ 144022 h 145202"/>
                  <a:gd name="connsiteX1" fmla="*/ 144022 w 145202"/>
                  <a:gd name="connsiteY1" fmla="*/ 144022 h 145202"/>
                  <a:gd name="connsiteX2" fmla="*/ 1210 w 145202"/>
                  <a:gd name="connsiteY2" fmla="*/ 1210 h 145202"/>
                  <a:gd name="connsiteX3" fmla="*/ 1210 w 145202"/>
                  <a:gd name="connsiteY3" fmla="*/ 109527 h 145202"/>
                  <a:gd name="connsiteX4" fmla="*/ 35705 w 145202"/>
                  <a:gd name="connsiteY4" fmla="*/ 144022 h 14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202" h="145202">
                    <a:moveTo>
                      <a:pt x="35705" y="144022"/>
                    </a:moveTo>
                    <a:lnTo>
                      <a:pt x="144022" y="144022"/>
                    </a:lnTo>
                    <a:lnTo>
                      <a:pt x="1210" y="1210"/>
                    </a:lnTo>
                    <a:lnTo>
                      <a:pt x="1210" y="109527"/>
                    </a:lnTo>
                    <a:cubicBezTo>
                      <a:pt x="1210" y="128577"/>
                      <a:pt x="16655" y="144022"/>
                      <a:pt x="35705" y="144022"/>
                    </a:cubicBezTo>
                    <a:close/>
                  </a:path>
                </a:pathLst>
              </a:custGeom>
              <a:solidFill>
                <a:srgbClr val="B3DA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305" name="手繪多邊形: 圖案 304">
                <a:extLst>
                  <a:ext uri="{FF2B5EF4-FFF2-40B4-BE49-F238E27FC236}">
                    <a16:creationId xmlns:a16="http://schemas.microsoft.com/office/drawing/2014/main" id="{F47AABD0-4911-4A5A-8C3D-D455F8D38C0B}"/>
                  </a:ext>
                </a:extLst>
              </p:cNvPr>
              <p:cNvSpPr/>
              <p:nvPr/>
            </p:nvSpPr>
            <p:spPr>
              <a:xfrm>
                <a:off x="7034762" y="3873287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306" name="手繪多邊形: 圖案 305">
                <a:extLst>
                  <a:ext uri="{FF2B5EF4-FFF2-40B4-BE49-F238E27FC236}">
                    <a16:creationId xmlns:a16="http://schemas.microsoft.com/office/drawing/2014/main" id="{D71390A7-BA23-4FE6-96AF-D7AE503A551C}"/>
                  </a:ext>
                </a:extLst>
              </p:cNvPr>
              <p:cNvSpPr/>
              <p:nvPr/>
            </p:nvSpPr>
            <p:spPr>
              <a:xfrm>
                <a:off x="7034762" y="3955842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283" name="群組 282">
              <a:extLst>
                <a:ext uri="{FF2B5EF4-FFF2-40B4-BE49-F238E27FC236}">
                  <a16:creationId xmlns:a16="http://schemas.microsoft.com/office/drawing/2014/main" id="{54678684-AF50-400F-B77C-BF2B213E7481}"/>
                </a:ext>
              </a:extLst>
            </p:cNvPr>
            <p:cNvGrpSpPr/>
            <p:nvPr/>
          </p:nvGrpSpPr>
          <p:grpSpPr>
            <a:xfrm>
              <a:off x="9724646" y="5001026"/>
              <a:ext cx="398169" cy="520086"/>
              <a:chOff x="6964450" y="3677260"/>
              <a:chExt cx="526724" cy="688005"/>
            </a:xfrm>
          </p:grpSpPr>
          <p:sp>
            <p:nvSpPr>
              <p:cNvPr id="297" name="手繪多邊形: 圖案 296">
                <a:extLst>
                  <a:ext uri="{FF2B5EF4-FFF2-40B4-BE49-F238E27FC236}">
                    <a16:creationId xmlns:a16="http://schemas.microsoft.com/office/drawing/2014/main" id="{58F79949-6C44-4D67-BA5C-2D2F97027A96}"/>
                  </a:ext>
                </a:extLst>
              </p:cNvPr>
              <p:cNvSpPr/>
              <p:nvPr/>
            </p:nvSpPr>
            <p:spPr>
              <a:xfrm>
                <a:off x="6964450" y="3677260"/>
                <a:ext cx="492076" cy="687294"/>
              </a:xfrm>
              <a:custGeom>
                <a:avLst/>
                <a:gdLst>
                  <a:gd name="connsiteX0" fmla="*/ 491717 w 492076"/>
                  <a:gd name="connsiteY0" fmla="*/ 122901 h 687293"/>
                  <a:gd name="connsiteX1" fmla="*/ 433227 w 492076"/>
                  <a:gd name="connsiteY1" fmla="*/ 86381 h 687293"/>
                  <a:gd name="connsiteX2" fmla="*/ 382731 w 492076"/>
                  <a:gd name="connsiteY2" fmla="*/ 1210 h 687293"/>
                  <a:gd name="connsiteX3" fmla="*/ 35705 w 492076"/>
                  <a:gd name="connsiteY3" fmla="*/ 1210 h 687293"/>
                  <a:gd name="connsiteX4" fmla="*/ 1210 w 492076"/>
                  <a:gd name="connsiteY4" fmla="*/ 35705 h 687293"/>
                  <a:gd name="connsiteX5" fmla="*/ 1210 w 492076"/>
                  <a:gd name="connsiteY5" fmla="*/ 652485 h 687293"/>
                  <a:gd name="connsiteX6" fmla="*/ 35705 w 492076"/>
                  <a:gd name="connsiteY6" fmla="*/ 686981 h 687293"/>
                  <a:gd name="connsiteX7" fmla="*/ 491047 w 492076"/>
                  <a:gd name="connsiteY7" fmla="*/ 686981 h 687293"/>
                  <a:gd name="connsiteX8" fmla="*/ 491717 w 492076"/>
                  <a:gd name="connsiteY8" fmla="*/ 686947 h 687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076" h="687293">
                    <a:moveTo>
                      <a:pt x="491717" y="122901"/>
                    </a:moveTo>
                    <a:lnTo>
                      <a:pt x="433227" y="86381"/>
                    </a:lnTo>
                    <a:lnTo>
                      <a:pt x="382731" y="1210"/>
                    </a:lnTo>
                    <a:lnTo>
                      <a:pt x="35705" y="1210"/>
                    </a:lnTo>
                    <a:cubicBezTo>
                      <a:pt x="16655" y="1210"/>
                      <a:pt x="1210" y="16655"/>
                      <a:pt x="1210" y="35705"/>
                    </a:cubicBezTo>
                    <a:lnTo>
                      <a:pt x="1210" y="652485"/>
                    </a:lnTo>
                    <a:cubicBezTo>
                      <a:pt x="1210" y="671536"/>
                      <a:pt x="16655" y="686981"/>
                      <a:pt x="35705" y="686981"/>
                    </a:cubicBezTo>
                    <a:lnTo>
                      <a:pt x="491047" y="686981"/>
                    </a:lnTo>
                    <a:cubicBezTo>
                      <a:pt x="491273" y="686981"/>
                      <a:pt x="491492" y="686952"/>
                      <a:pt x="491717" y="686947"/>
                    </a:cubicBezTo>
                    <a:close/>
                  </a:path>
                </a:pathLst>
              </a:custGeom>
              <a:solidFill>
                <a:srgbClr val="EAF6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98" name="手繪多邊形: 圖案 297">
                <a:extLst>
                  <a:ext uri="{FF2B5EF4-FFF2-40B4-BE49-F238E27FC236}">
                    <a16:creationId xmlns:a16="http://schemas.microsoft.com/office/drawing/2014/main" id="{26C1938C-BE86-4B55-82CD-F95C1CFBFC63}"/>
                  </a:ext>
                </a:extLst>
              </p:cNvPr>
              <p:cNvSpPr/>
              <p:nvPr/>
            </p:nvSpPr>
            <p:spPr>
              <a:xfrm>
                <a:off x="7402411" y="3787680"/>
                <a:ext cx="88735" cy="577585"/>
              </a:xfrm>
              <a:custGeom>
                <a:avLst/>
                <a:gdLst>
                  <a:gd name="connsiteX0" fmla="*/ 87582 w 88735"/>
                  <a:gd name="connsiteY0" fmla="*/ 33602 h 577584"/>
                  <a:gd name="connsiteX1" fmla="*/ 35705 w 88735"/>
                  <a:gd name="connsiteY1" fmla="*/ 1210 h 577584"/>
                  <a:gd name="connsiteX2" fmla="*/ 35705 w 88735"/>
                  <a:gd name="connsiteY2" fmla="*/ 542067 h 577584"/>
                  <a:gd name="connsiteX3" fmla="*/ 1210 w 88735"/>
                  <a:gd name="connsiteY3" fmla="*/ 576562 h 577584"/>
                  <a:gd name="connsiteX4" fmla="*/ 53088 w 88735"/>
                  <a:gd name="connsiteY4" fmla="*/ 576562 h 577584"/>
                  <a:gd name="connsiteX5" fmla="*/ 87583 w 88735"/>
                  <a:gd name="connsiteY5" fmla="*/ 542067 h 577584"/>
                  <a:gd name="connsiteX6" fmla="*/ 87583 w 88735"/>
                  <a:gd name="connsiteY6" fmla="*/ 33602 h 57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735" h="577584">
                    <a:moveTo>
                      <a:pt x="87582" y="33602"/>
                    </a:moveTo>
                    <a:lnTo>
                      <a:pt x="35705" y="1210"/>
                    </a:lnTo>
                    <a:lnTo>
                      <a:pt x="35705" y="542067"/>
                    </a:lnTo>
                    <a:cubicBezTo>
                      <a:pt x="35705" y="561117"/>
                      <a:pt x="20261" y="576562"/>
                      <a:pt x="1210" y="576562"/>
                    </a:cubicBezTo>
                    <a:lnTo>
                      <a:pt x="53088" y="576562"/>
                    </a:lnTo>
                    <a:cubicBezTo>
                      <a:pt x="72138" y="576562"/>
                      <a:pt x="87583" y="561117"/>
                      <a:pt x="87583" y="542067"/>
                    </a:cubicBezTo>
                    <a:lnTo>
                      <a:pt x="87583" y="33602"/>
                    </a:lnTo>
                    <a:close/>
                  </a:path>
                </a:pathLst>
              </a:custGeom>
              <a:solidFill>
                <a:srgbClr val="D8EC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99" name="手繪多邊形: 圖案 298">
                <a:extLst>
                  <a:ext uri="{FF2B5EF4-FFF2-40B4-BE49-F238E27FC236}">
                    <a16:creationId xmlns:a16="http://schemas.microsoft.com/office/drawing/2014/main" id="{888D868C-90C9-4D79-8906-F93DD2E4C971}"/>
                  </a:ext>
                </a:extLst>
              </p:cNvPr>
              <p:cNvSpPr/>
              <p:nvPr/>
            </p:nvSpPr>
            <p:spPr>
              <a:xfrm>
                <a:off x="7345971" y="3677260"/>
                <a:ext cx="145203" cy="145203"/>
              </a:xfrm>
              <a:custGeom>
                <a:avLst/>
                <a:gdLst>
                  <a:gd name="connsiteX0" fmla="*/ 35705 w 145202"/>
                  <a:gd name="connsiteY0" fmla="*/ 144022 h 145202"/>
                  <a:gd name="connsiteX1" fmla="*/ 144022 w 145202"/>
                  <a:gd name="connsiteY1" fmla="*/ 144022 h 145202"/>
                  <a:gd name="connsiteX2" fmla="*/ 1210 w 145202"/>
                  <a:gd name="connsiteY2" fmla="*/ 1210 h 145202"/>
                  <a:gd name="connsiteX3" fmla="*/ 1210 w 145202"/>
                  <a:gd name="connsiteY3" fmla="*/ 109527 h 145202"/>
                  <a:gd name="connsiteX4" fmla="*/ 35705 w 145202"/>
                  <a:gd name="connsiteY4" fmla="*/ 144022 h 14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202" h="145202">
                    <a:moveTo>
                      <a:pt x="35705" y="144022"/>
                    </a:moveTo>
                    <a:lnTo>
                      <a:pt x="144022" y="144022"/>
                    </a:lnTo>
                    <a:lnTo>
                      <a:pt x="1210" y="1210"/>
                    </a:lnTo>
                    <a:lnTo>
                      <a:pt x="1210" y="109527"/>
                    </a:lnTo>
                    <a:cubicBezTo>
                      <a:pt x="1210" y="128577"/>
                      <a:pt x="16655" y="144022"/>
                      <a:pt x="35705" y="144022"/>
                    </a:cubicBezTo>
                    <a:close/>
                  </a:path>
                </a:pathLst>
              </a:custGeom>
              <a:solidFill>
                <a:srgbClr val="B3DA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300" name="手繪多邊形: 圖案 299">
                <a:extLst>
                  <a:ext uri="{FF2B5EF4-FFF2-40B4-BE49-F238E27FC236}">
                    <a16:creationId xmlns:a16="http://schemas.microsoft.com/office/drawing/2014/main" id="{AFE2E080-F28F-47DB-8534-65EE326FB24D}"/>
                  </a:ext>
                </a:extLst>
              </p:cNvPr>
              <p:cNvSpPr/>
              <p:nvPr/>
            </p:nvSpPr>
            <p:spPr>
              <a:xfrm>
                <a:off x="7034762" y="3873287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301" name="手繪多邊形: 圖案 300">
                <a:extLst>
                  <a:ext uri="{FF2B5EF4-FFF2-40B4-BE49-F238E27FC236}">
                    <a16:creationId xmlns:a16="http://schemas.microsoft.com/office/drawing/2014/main" id="{44969EB0-2C1A-40CC-A461-8BFABD38B46F}"/>
                  </a:ext>
                </a:extLst>
              </p:cNvPr>
              <p:cNvSpPr/>
              <p:nvPr/>
            </p:nvSpPr>
            <p:spPr>
              <a:xfrm>
                <a:off x="7034762" y="3955842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284" name="群組 283">
              <a:extLst>
                <a:ext uri="{FF2B5EF4-FFF2-40B4-BE49-F238E27FC236}">
                  <a16:creationId xmlns:a16="http://schemas.microsoft.com/office/drawing/2014/main" id="{CFD2E0D6-FE45-4538-B919-F5FB6076BEF0}"/>
                </a:ext>
              </a:extLst>
            </p:cNvPr>
            <p:cNvGrpSpPr/>
            <p:nvPr/>
          </p:nvGrpSpPr>
          <p:grpSpPr>
            <a:xfrm>
              <a:off x="9724646" y="4999819"/>
              <a:ext cx="398169" cy="520086"/>
              <a:chOff x="6964450" y="3677260"/>
              <a:chExt cx="526724" cy="688005"/>
            </a:xfrm>
          </p:grpSpPr>
          <p:sp>
            <p:nvSpPr>
              <p:cNvPr id="292" name="手繪多邊形: 圖案 291">
                <a:extLst>
                  <a:ext uri="{FF2B5EF4-FFF2-40B4-BE49-F238E27FC236}">
                    <a16:creationId xmlns:a16="http://schemas.microsoft.com/office/drawing/2014/main" id="{48CC7DE4-B2E2-4882-8333-E009DC5006F2}"/>
                  </a:ext>
                </a:extLst>
              </p:cNvPr>
              <p:cNvSpPr/>
              <p:nvPr/>
            </p:nvSpPr>
            <p:spPr>
              <a:xfrm>
                <a:off x="6964450" y="3677260"/>
                <a:ext cx="492076" cy="687294"/>
              </a:xfrm>
              <a:custGeom>
                <a:avLst/>
                <a:gdLst>
                  <a:gd name="connsiteX0" fmla="*/ 491717 w 492076"/>
                  <a:gd name="connsiteY0" fmla="*/ 122901 h 687293"/>
                  <a:gd name="connsiteX1" fmla="*/ 433227 w 492076"/>
                  <a:gd name="connsiteY1" fmla="*/ 86381 h 687293"/>
                  <a:gd name="connsiteX2" fmla="*/ 382731 w 492076"/>
                  <a:gd name="connsiteY2" fmla="*/ 1210 h 687293"/>
                  <a:gd name="connsiteX3" fmla="*/ 35705 w 492076"/>
                  <a:gd name="connsiteY3" fmla="*/ 1210 h 687293"/>
                  <a:gd name="connsiteX4" fmla="*/ 1210 w 492076"/>
                  <a:gd name="connsiteY4" fmla="*/ 35705 h 687293"/>
                  <a:gd name="connsiteX5" fmla="*/ 1210 w 492076"/>
                  <a:gd name="connsiteY5" fmla="*/ 652485 h 687293"/>
                  <a:gd name="connsiteX6" fmla="*/ 35705 w 492076"/>
                  <a:gd name="connsiteY6" fmla="*/ 686981 h 687293"/>
                  <a:gd name="connsiteX7" fmla="*/ 491047 w 492076"/>
                  <a:gd name="connsiteY7" fmla="*/ 686981 h 687293"/>
                  <a:gd name="connsiteX8" fmla="*/ 491717 w 492076"/>
                  <a:gd name="connsiteY8" fmla="*/ 686947 h 687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076" h="687293">
                    <a:moveTo>
                      <a:pt x="491717" y="122901"/>
                    </a:moveTo>
                    <a:lnTo>
                      <a:pt x="433227" y="86381"/>
                    </a:lnTo>
                    <a:lnTo>
                      <a:pt x="382731" y="1210"/>
                    </a:lnTo>
                    <a:lnTo>
                      <a:pt x="35705" y="1210"/>
                    </a:lnTo>
                    <a:cubicBezTo>
                      <a:pt x="16655" y="1210"/>
                      <a:pt x="1210" y="16655"/>
                      <a:pt x="1210" y="35705"/>
                    </a:cubicBezTo>
                    <a:lnTo>
                      <a:pt x="1210" y="652485"/>
                    </a:lnTo>
                    <a:cubicBezTo>
                      <a:pt x="1210" y="671536"/>
                      <a:pt x="16655" y="686981"/>
                      <a:pt x="35705" y="686981"/>
                    </a:cubicBezTo>
                    <a:lnTo>
                      <a:pt x="491047" y="686981"/>
                    </a:lnTo>
                    <a:cubicBezTo>
                      <a:pt x="491273" y="686981"/>
                      <a:pt x="491492" y="686952"/>
                      <a:pt x="491717" y="686947"/>
                    </a:cubicBezTo>
                    <a:close/>
                  </a:path>
                </a:pathLst>
              </a:custGeom>
              <a:solidFill>
                <a:srgbClr val="EAF6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93" name="手繪多邊形: 圖案 292">
                <a:extLst>
                  <a:ext uri="{FF2B5EF4-FFF2-40B4-BE49-F238E27FC236}">
                    <a16:creationId xmlns:a16="http://schemas.microsoft.com/office/drawing/2014/main" id="{957BBA23-96B1-43E4-B054-BBE7141F7E77}"/>
                  </a:ext>
                </a:extLst>
              </p:cNvPr>
              <p:cNvSpPr/>
              <p:nvPr/>
            </p:nvSpPr>
            <p:spPr>
              <a:xfrm>
                <a:off x="7402411" y="3787680"/>
                <a:ext cx="88735" cy="577585"/>
              </a:xfrm>
              <a:custGeom>
                <a:avLst/>
                <a:gdLst>
                  <a:gd name="connsiteX0" fmla="*/ 87582 w 88735"/>
                  <a:gd name="connsiteY0" fmla="*/ 33602 h 577584"/>
                  <a:gd name="connsiteX1" fmla="*/ 35705 w 88735"/>
                  <a:gd name="connsiteY1" fmla="*/ 1210 h 577584"/>
                  <a:gd name="connsiteX2" fmla="*/ 35705 w 88735"/>
                  <a:gd name="connsiteY2" fmla="*/ 542067 h 577584"/>
                  <a:gd name="connsiteX3" fmla="*/ 1210 w 88735"/>
                  <a:gd name="connsiteY3" fmla="*/ 576562 h 577584"/>
                  <a:gd name="connsiteX4" fmla="*/ 53088 w 88735"/>
                  <a:gd name="connsiteY4" fmla="*/ 576562 h 577584"/>
                  <a:gd name="connsiteX5" fmla="*/ 87583 w 88735"/>
                  <a:gd name="connsiteY5" fmla="*/ 542067 h 577584"/>
                  <a:gd name="connsiteX6" fmla="*/ 87583 w 88735"/>
                  <a:gd name="connsiteY6" fmla="*/ 33602 h 57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735" h="577584">
                    <a:moveTo>
                      <a:pt x="87582" y="33602"/>
                    </a:moveTo>
                    <a:lnTo>
                      <a:pt x="35705" y="1210"/>
                    </a:lnTo>
                    <a:lnTo>
                      <a:pt x="35705" y="542067"/>
                    </a:lnTo>
                    <a:cubicBezTo>
                      <a:pt x="35705" y="561117"/>
                      <a:pt x="20261" y="576562"/>
                      <a:pt x="1210" y="576562"/>
                    </a:cubicBezTo>
                    <a:lnTo>
                      <a:pt x="53088" y="576562"/>
                    </a:lnTo>
                    <a:cubicBezTo>
                      <a:pt x="72138" y="576562"/>
                      <a:pt x="87583" y="561117"/>
                      <a:pt x="87583" y="542067"/>
                    </a:cubicBezTo>
                    <a:lnTo>
                      <a:pt x="87583" y="33602"/>
                    </a:lnTo>
                    <a:close/>
                  </a:path>
                </a:pathLst>
              </a:custGeom>
              <a:solidFill>
                <a:srgbClr val="D8EC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94" name="手繪多邊形: 圖案 293">
                <a:extLst>
                  <a:ext uri="{FF2B5EF4-FFF2-40B4-BE49-F238E27FC236}">
                    <a16:creationId xmlns:a16="http://schemas.microsoft.com/office/drawing/2014/main" id="{6C402F2A-84DB-4F6D-B5CD-955E62898125}"/>
                  </a:ext>
                </a:extLst>
              </p:cNvPr>
              <p:cNvSpPr/>
              <p:nvPr/>
            </p:nvSpPr>
            <p:spPr>
              <a:xfrm>
                <a:off x="7345971" y="3677260"/>
                <a:ext cx="145203" cy="145203"/>
              </a:xfrm>
              <a:custGeom>
                <a:avLst/>
                <a:gdLst>
                  <a:gd name="connsiteX0" fmla="*/ 35705 w 145202"/>
                  <a:gd name="connsiteY0" fmla="*/ 144022 h 145202"/>
                  <a:gd name="connsiteX1" fmla="*/ 144022 w 145202"/>
                  <a:gd name="connsiteY1" fmla="*/ 144022 h 145202"/>
                  <a:gd name="connsiteX2" fmla="*/ 1210 w 145202"/>
                  <a:gd name="connsiteY2" fmla="*/ 1210 h 145202"/>
                  <a:gd name="connsiteX3" fmla="*/ 1210 w 145202"/>
                  <a:gd name="connsiteY3" fmla="*/ 109527 h 145202"/>
                  <a:gd name="connsiteX4" fmla="*/ 35705 w 145202"/>
                  <a:gd name="connsiteY4" fmla="*/ 144022 h 14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202" h="145202">
                    <a:moveTo>
                      <a:pt x="35705" y="144022"/>
                    </a:moveTo>
                    <a:lnTo>
                      <a:pt x="144022" y="144022"/>
                    </a:lnTo>
                    <a:lnTo>
                      <a:pt x="1210" y="1210"/>
                    </a:lnTo>
                    <a:lnTo>
                      <a:pt x="1210" y="109527"/>
                    </a:lnTo>
                    <a:cubicBezTo>
                      <a:pt x="1210" y="128577"/>
                      <a:pt x="16655" y="144022"/>
                      <a:pt x="35705" y="144022"/>
                    </a:cubicBezTo>
                    <a:close/>
                  </a:path>
                </a:pathLst>
              </a:custGeom>
              <a:solidFill>
                <a:srgbClr val="B3DAF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95" name="手繪多邊形: 圖案 294">
                <a:extLst>
                  <a:ext uri="{FF2B5EF4-FFF2-40B4-BE49-F238E27FC236}">
                    <a16:creationId xmlns:a16="http://schemas.microsoft.com/office/drawing/2014/main" id="{D0BEDC6D-27F3-42B5-8CD7-07D75C895617}"/>
                  </a:ext>
                </a:extLst>
              </p:cNvPr>
              <p:cNvSpPr/>
              <p:nvPr/>
            </p:nvSpPr>
            <p:spPr>
              <a:xfrm>
                <a:off x="7034762" y="3873287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96" name="手繪多邊形: 圖案 295">
                <a:extLst>
                  <a:ext uri="{FF2B5EF4-FFF2-40B4-BE49-F238E27FC236}">
                    <a16:creationId xmlns:a16="http://schemas.microsoft.com/office/drawing/2014/main" id="{45E7749C-4731-41B7-9C96-6CEAB8D455EC}"/>
                  </a:ext>
                </a:extLst>
              </p:cNvPr>
              <p:cNvSpPr/>
              <p:nvPr/>
            </p:nvSpPr>
            <p:spPr>
              <a:xfrm>
                <a:off x="7034762" y="3955842"/>
                <a:ext cx="385594" cy="25814"/>
              </a:xfrm>
              <a:custGeom>
                <a:avLst/>
                <a:gdLst>
                  <a:gd name="connsiteX0" fmla="*/ 372442 w 385594"/>
                  <a:gd name="connsiteY0" fmla="*/ 26166 h 25813"/>
                  <a:gd name="connsiteX1" fmla="*/ 13688 w 385594"/>
                  <a:gd name="connsiteY1" fmla="*/ 26166 h 25813"/>
                  <a:gd name="connsiteX2" fmla="*/ 1210 w 385594"/>
                  <a:gd name="connsiteY2" fmla="*/ 13688 h 25813"/>
                  <a:gd name="connsiteX3" fmla="*/ 13688 w 385594"/>
                  <a:gd name="connsiteY3" fmla="*/ 1210 h 25813"/>
                  <a:gd name="connsiteX4" fmla="*/ 372442 w 385594"/>
                  <a:gd name="connsiteY4" fmla="*/ 1210 h 25813"/>
                  <a:gd name="connsiteX5" fmla="*/ 384920 w 385594"/>
                  <a:gd name="connsiteY5" fmla="*/ 13688 h 25813"/>
                  <a:gd name="connsiteX6" fmla="*/ 372442 w 385594"/>
                  <a:gd name="connsiteY6" fmla="*/ 26166 h 2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94" h="25813">
                    <a:moveTo>
                      <a:pt x="372442" y="26166"/>
                    </a:moveTo>
                    <a:lnTo>
                      <a:pt x="13688" y="26166"/>
                    </a:lnTo>
                    <a:cubicBezTo>
                      <a:pt x="6795" y="26166"/>
                      <a:pt x="1210" y="20578"/>
                      <a:pt x="1210" y="13688"/>
                    </a:cubicBezTo>
                    <a:cubicBezTo>
                      <a:pt x="1210" y="6797"/>
                      <a:pt x="6795" y="1210"/>
                      <a:pt x="13688" y="1210"/>
                    </a:cubicBezTo>
                    <a:lnTo>
                      <a:pt x="372442" y="1210"/>
                    </a:lnTo>
                    <a:cubicBezTo>
                      <a:pt x="379334" y="1210"/>
                      <a:pt x="384920" y="6797"/>
                      <a:pt x="384920" y="13688"/>
                    </a:cubicBezTo>
                    <a:cubicBezTo>
                      <a:pt x="384920" y="20578"/>
                      <a:pt x="379334" y="26166"/>
                      <a:pt x="372442" y="26166"/>
                    </a:cubicBezTo>
                    <a:close/>
                  </a:path>
                </a:pathLst>
              </a:custGeom>
              <a:solidFill>
                <a:srgbClr val="82AEE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285" name="群組 284">
              <a:extLst>
                <a:ext uri="{FF2B5EF4-FFF2-40B4-BE49-F238E27FC236}">
                  <a16:creationId xmlns:a16="http://schemas.microsoft.com/office/drawing/2014/main" id="{086E5E82-3AC8-4B73-889A-F4F4025E7C62}"/>
                </a:ext>
              </a:extLst>
            </p:cNvPr>
            <p:cNvGrpSpPr/>
            <p:nvPr/>
          </p:nvGrpSpPr>
          <p:grpSpPr>
            <a:xfrm>
              <a:off x="9542795" y="5232297"/>
              <a:ext cx="687331" cy="498815"/>
              <a:chOff x="6805944" y="3935382"/>
              <a:chExt cx="767287" cy="513255"/>
            </a:xfrm>
          </p:grpSpPr>
          <p:sp>
            <p:nvSpPr>
              <p:cNvPr id="289" name="手繪多邊形: 圖案 288">
                <a:extLst>
                  <a:ext uri="{FF2B5EF4-FFF2-40B4-BE49-F238E27FC236}">
                    <a16:creationId xmlns:a16="http://schemas.microsoft.com/office/drawing/2014/main" id="{3E9260FA-406C-4ED5-9276-C212172BAD15}"/>
                  </a:ext>
                </a:extLst>
              </p:cNvPr>
              <p:cNvSpPr/>
              <p:nvPr/>
            </p:nvSpPr>
            <p:spPr>
              <a:xfrm>
                <a:off x="6805944" y="3935382"/>
                <a:ext cx="737308" cy="513050"/>
              </a:xfrm>
              <a:custGeom>
                <a:avLst/>
                <a:gdLst>
                  <a:gd name="connsiteX0" fmla="*/ 737234 w 737307"/>
                  <a:gd name="connsiteY0" fmla="*/ 100421 h 513050"/>
                  <a:gd name="connsiteX1" fmla="*/ 710190 w 737307"/>
                  <a:gd name="connsiteY1" fmla="*/ 100421 h 513050"/>
                  <a:gd name="connsiteX2" fmla="*/ 681374 w 737307"/>
                  <a:gd name="connsiteY2" fmla="*/ 83697 h 513050"/>
                  <a:gd name="connsiteX3" fmla="*/ 262474 w 737307"/>
                  <a:gd name="connsiteY3" fmla="*/ 83697 h 513050"/>
                  <a:gd name="connsiteX4" fmla="*/ 218671 w 737307"/>
                  <a:gd name="connsiteY4" fmla="*/ 11223 h 513050"/>
                  <a:gd name="connsiteX5" fmla="*/ 192118 w 737307"/>
                  <a:gd name="connsiteY5" fmla="*/ 11223 h 513050"/>
                  <a:gd name="connsiteX6" fmla="*/ 172144 w 737307"/>
                  <a:gd name="connsiteY6" fmla="*/ 1210 h 513050"/>
                  <a:gd name="connsiteX7" fmla="*/ 26166 w 737307"/>
                  <a:gd name="connsiteY7" fmla="*/ 1210 h 513050"/>
                  <a:gd name="connsiteX8" fmla="*/ 1210 w 737307"/>
                  <a:gd name="connsiteY8" fmla="*/ 26166 h 513050"/>
                  <a:gd name="connsiteX9" fmla="*/ 1210 w 737307"/>
                  <a:gd name="connsiteY9" fmla="*/ 480167 h 513050"/>
                  <a:gd name="connsiteX10" fmla="*/ 34484 w 737307"/>
                  <a:gd name="connsiteY10" fmla="*/ 513441 h 513050"/>
                  <a:gd name="connsiteX11" fmla="*/ 681374 w 737307"/>
                  <a:gd name="connsiteY11" fmla="*/ 513441 h 513050"/>
                  <a:gd name="connsiteX12" fmla="*/ 697398 w 737307"/>
                  <a:gd name="connsiteY12" fmla="*/ 509286 h 513050"/>
                  <a:gd name="connsiteX13" fmla="*/ 697463 w 737307"/>
                  <a:gd name="connsiteY13" fmla="*/ 509286 h 513050"/>
                  <a:gd name="connsiteX14" fmla="*/ 708119 w 737307"/>
                  <a:gd name="connsiteY14" fmla="*/ 499924 h 513050"/>
                  <a:gd name="connsiteX15" fmla="*/ 737232 w 737307"/>
                  <a:gd name="connsiteY15" fmla="*/ 499924 h 513050"/>
                  <a:gd name="connsiteX16" fmla="*/ 737232 w 737307"/>
                  <a:gd name="connsiteY16" fmla="*/ 100421 h 51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37307" h="513050">
                    <a:moveTo>
                      <a:pt x="737234" y="100421"/>
                    </a:moveTo>
                    <a:lnTo>
                      <a:pt x="710190" y="100421"/>
                    </a:lnTo>
                    <a:cubicBezTo>
                      <a:pt x="704400" y="90410"/>
                      <a:pt x="693578" y="83697"/>
                      <a:pt x="681374" y="83697"/>
                    </a:cubicBezTo>
                    <a:cubicBezTo>
                      <a:pt x="664258" y="83697"/>
                      <a:pt x="286553" y="83697"/>
                      <a:pt x="262474" y="83697"/>
                    </a:cubicBezTo>
                    <a:lnTo>
                      <a:pt x="218671" y="11223"/>
                    </a:lnTo>
                    <a:lnTo>
                      <a:pt x="192118" y="11223"/>
                    </a:lnTo>
                    <a:cubicBezTo>
                      <a:pt x="187454" y="4987"/>
                      <a:pt x="180085" y="1210"/>
                      <a:pt x="172144" y="1210"/>
                    </a:cubicBezTo>
                    <a:lnTo>
                      <a:pt x="26166" y="1210"/>
                    </a:lnTo>
                    <a:cubicBezTo>
                      <a:pt x="12383" y="1210"/>
                      <a:pt x="1210" y="12384"/>
                      <a:pt x="1210" y="26166"/>
                    </a:cubicBezTo>
                    <a:lnTo>
                      <a:pt x="1210" y="480167"/>
                    </a:lnTo>
                    <a:cubicBezTo>
                      <a:pt x="1210" y="498544"/>
                      <a:pt x="16108" y="513441"/>
                      <a:pt x="34484" y="513441"/>
                    </a:cubicBezTo>
                    <a:lnTo>
                      <a:pt x="681374" y="513441"/>
                    </a:lnTo>
                    <a:cubicBezTo>
                      <a:pt x="686869" y="513441"/>
                      <a:pt x="692456" y="512018"/>
                      <a:pt x="697398" y="509286"/>
                    </a:cubicBezTo>
                    <a:lnTo>
                      <a:pt x="697463" y="509286"/>
                    </a:lnTo>
                    <a:cubicBezTo>
                      <a:pt x="701656" y="506965"/>
                      <a:pt x="705283" y="503754"/>
                      <a:pt x="708119" y="499924"/>
                    </a:cubicBezTo>
                    <a:lnTo>
                      <a:pt x="737232" y="499924"/>
                    </a:lnTo>
                    <a:lnTo>
                      <a:pt x="737232" y="100421"/>
                    </a:lnTo>
                    <a:close/>
                  </a:path>
                </a:pathLst>
              </a:custGeom>
              <a:solidFill>
                <a:srgbClr val="FDB441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 dirty="0"/>
              </a:p>
            </p:txBody>
          </p:sp>
          <p:sp>
            <p:nvSpPr>
              <p:cNvPr id="290" name="手繪多邊形: 圖案 289">
                <a:extLst>
                  <a:ext uri="{FF2B5EF4-FFF2-40B4-BE49-F238E27FC236}">
                    <a16:creationId xmlns:a16="http://schemas.microsoft.com/office/drawing/2014/main" id="{A68CF616-0D4C-4D1F-B74D-DC2363678135}"/>
                  </a:ext>
                </a:extLst>
              </p:cNvPr>
              <p:cNvSpPr/>
              <p:nvPr/>
            </p:nvSpPr>
            <p:spPr>
              <a:xfrm>
                <a:off x="6976880" y="3935382"/>
                <a:ext cx="111322" cy="83895"/>
              </a:xfrm>
              <a:custGeom>
                <a:avLst/>
                <a:gdLst>
                  <a:gd name="connsiteX0" fmla="*/ 23321 w 111322"/>
                  <a:gd name="connsiteY0" fmla="*/ 14596 h 83894"/>
                  <a:gd name="connsiteX1" fmla="*/ 59478 w 111322"/>
                  <a:gd name="connsiteY1" fmla="*/ 83697 h 83894"/>
                  <a:gd name="connsiteX2" fmla="*/ 111356 w 111322"/>
                  <a:gd name="connsiteY2" fmla="*/ 83697 h 83894"/>
                  <a:gd name="connsiteX3" fmla="*/ 75199 w 111322"/>
                  <a:gd name="connsiteY3" fmla="*/ 14596 h 83894"/>
                  <a:gd name="connsiteX4" fmla="*/ 53088 w 111322"/>
                  <a:gd name="connsiteY4" fmla="*/ 1210 h 83894"/>
                  <a:gd name="connsiteX5" fmla="*/ 1210 w 111322"/>
                  <a:gd name="connsiteY5" fmla="*/ 1210 h 83894"/>
                  <a:gd name="connsiteX6" fmla="*/ 23321 w 111322"/>
                  <a:gd name="connsiteY6" fmla="*/ 14596 h 83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22" h="83894">
                    <a:moveTo>
                      <a:pt x="23321" y="14596"/>
                    </a:moveTo>
                    <a:lnTo>
                      <a:pt x="59478" y="83697"/>
                    </a:lnTo>
                    <a:lnTo>
                      <a:pt x="111356" y="83697"/>
                    </a:lnTo>
                    <a:lnTo>
                      <a:pt x="75199" y="14596"/>
                    </a:lnTo>
                    <a:cubicBezTo>
                      <a:pt x="70893" y="6366"/>
                      <a:pt x="62374" y="1210"/>
                      <a:pt x="53088" y="1210"/>
                    </a:cubicBezTo>
                    <a:lnTo>
                      <a:pt x="1210" y="1210"/>
                    </a:lnTo>
                    <a:cubicBezTo>
                      <a:pt x="10497" y="1210"/>
                      <a:pt x="19015" y="6366"/>
                      <a:pt x="23321" y="14596"/>
                    </a:cubicBezTo>
                    <a:close/>
                  </a:path>
                </a:pathLst>
              </a:custGeom>
              <a:solidFill>
                <a:srgbClr val="FEA61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91" name="手繪多邊形: 圖案 290">
                <a:extLst>
                  <a:ext uri="{FF2B5EF4-FFF2-40B4-BE49-F238E27FC236}">
                    <a16:creationId xmlns:a16="http://schemas.microsoft.com/office/drawing/2014/main" id="{8B58F979-BAB3-4A41-97B9-E5C6833B903B}"/>
                  </a:ext>
                </a:extLst>
              </p:cNvPr>
              <p:cNvSpPr/>
              <p:nvPr/>
            </p:nvSpPr>
            <p:spPr>
              <a:xfrm>
                <a:off x="7486109" y="4017868"/>
                <a:ext cx="87122" cy="430769"/>
              </a:xfrm>
              <a:custGeom>
                <a:avLst/>
                <a:gdLst>
                  <a:gd name="connsiteX0" fmla="*/ 53086 w 87121"/>
                  <a:gd name="connsiteY0" fmla="*/ 1210 h 430768"/>
                  <a:gd name="connsiteX1" fmla="*/ 1210 w 87121"/>
                  <a:gd name="connsiteY1" fmla="*/ 1210 h 430768"/>
                  <a:gd name="connsiteX2" fmla="*/ 34484 w 87121"/>
                  <a:gd name="connsiteY2" fmla="*/ 34484 h 430768"/>
                  <a:gd name="connsiteX3" fmla="*/ 34484 w 87121"/>
                  <a:gd name="connsiteY3" fmla="*/ 397680 h 430768"/>
                  <a:gd name="connsiteX4" fmla="*/ 1210 w 87121"/>
                  <a:gd name="connsiteY4" fmla="*/ 430954 h 430768"/>
                  <a:gd name="connsiteX5" fmla="*/ 53086 w 87121"/>
                  <a:gd name="connsiteY5" fmla="*/ 430954 h 430768"/>
                  <a:gd name="connsiteX6" fmla="*/ 86360 w 87121"/>
                  <a:gd name="connsiteY6" fmla="*/ 397680 h 430768"/>
                  <a:gd name="connsiteX7" fmla="*/ 86360 w 87121"/>
                  <a:gd name="connsiteY7" fmla="*/ 34486 h 430768"/>
                  <a:gd name="connsiteX8" fmla="*/ 53086 w 87121"/>
                  <a:gd name="connsiteY8" fmla="*/ 1210 h 43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121" h="430768">
                    <a:moveTo>
                      <a:pt x="53086" y="1210"/>
                    </a:moveTo>
                    <a:lnTo>
                      <a:pt x="1210" y="1210"/>
                    </a:lnTo>
                    <a:cubicBezTo>
                      <a:pt x="19588" y="1210"/>
                      <a:pt x="34484" y="16108"/>
                      <a:pt x="34484" y="34484"/>
                    </a:cubicBezTo>
                    <a:lnTo>
                      <a:pt x="34484" y="397680"/>
                    </a:lnTo>
                    <a:cubicBezTo>
                      <a:pt x="34484" y="416058"/>
                      <a:pt x="19586" y="430954"/>
                      <a:pt x="1210" y="430954"/>
                    </a:cubicBezTo>
                    <a:lnTo>
                      <a:pt x="53086" y="430954"/>
                    </a:lnTo>
                    <a:cubicBezTo>
                      <a:pt x="71464" y="430954"/>
                      <a:pt x="86360" y="416056"/>
                      <a:pt x="86360" y="397680"/>
                    </a:cubicBezTo>
                    <a:lnTo>
                      <a:pt x="86360" y="34486"/>
                    </a:lnTo>
                    <a:cubicBezTo>
                      <a:pt x="86360" y="16108"/>
                      <a:pt x="71462" y="1210"/>
                      <a:pt x="53086" y="1210"/>
                    </a:cubicBezTo>
                    <a:close/>
                  </a:path>
                </a:pathLst>
              </a:custGeom>
              <a:solidFill>
                <a:srgbClr val="FEA613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286" name="群組 285">
              <a:extLst>
                <a:ext uri="{FF2B5EF4-FFF2-40B4-BE49-F238E27FC236}">
                  <a16:creationId xmlns:a16="http://schemas.microsoft.com/office/drawing/2014/main" id="{EFB55E94-87C2-497A-9E1F-6CF52348B07E}"/>
                </a:ext>
              </a:extLst>
            </p:cNvPr>
            <p:cNvGrpSpPr/>
            <p:nvPr/>
          </p:nvGrpSpPr>
          <p:grpSpPr>
            <a:xfrm>
              <a:off x="9695407" y="5403152"/>
              <a:ext cx="407060" cy="407060"/>
              <a:chOff x="9693762" y="4380207"/>
              <a:chExt cx="407060" cy="407060"/>
            </a:xfrm>
          </p:grpSpPr>
          <p:sp>
            <p:nvSpPr>
              <p:cNvPr id="287" name="手繪多邊形: 圖案 286">
                <a:extLst>
                  <a:ext uri="{FF2B5EF4-FFF2-40B4-BE49-F238E27FC236}">
                    <a16:creationId xmlns:a16="http://schemas.microsoft.com/office/drawing/2014/main" id="{1D4F8F22-9AAA-4A00-BE87-1E4DEB36F6A5}"/>
                  </a:ext>
                </a:extLst>
              </p:cNvPr>
              <p:cNvSpPr/>
              <p:nvPr/>
            </p:nvSpPr>
            <p:spPr>
              <a:xfrm>
                <a:off x="9693762" y="4380207"/>
                <a:ext cx="407060" cy="407060"/>
              </a:xfrm>
              <a:custGeom>
                <a:avLst/>
                <a:gdLst>
                  <a:gd name="connsiteX0" fmla="*/ 269329 w 538486"/>
                  <a:gd name="connsiteY0" fmla="*/ 86 h 538486"/>
                  <a:gd name="connsiteX1" fmla="*/ 86 w 538486"/>
                  <a:gd name="connsiteY1" fmla="*/ 269329 h 538486"/>
                  <a:gd name="connsiteX2" fmla="*/ 269329 w 538486"/>
                  <a:gd name="connsiteY2" fmla="*/ 538572 h 538486"/>
                  <a:gd name="connsiteX3" fmla="*/ 538572 w 538486"/>
                  <a:gd name="connsiteY3" fmla="*/ 269329 h 538486"/>
                  <a:gd name="connsiteX4" fmla="*/ 269329 w 538486"/>
                  <a:gd name="connsiteY4" fmla="*/ 86 h 538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486" h="538486">
                    <a:moveTo>
                      <a:pt x="269329" y="86"/>
                    </a:moveTo>
                    <a:cubicBezTo>
                      <a:pt x="120863" y="86"/>
                      <a:pt x="86" y="120863"/>
                      <a:pt x="86" y="269329"/>
                    </a:cubicBezTo>
                    <a:cubicBezTo>
                      <a:pt x="86" y="417796"/>
                      <a:pt x="120863" y="538572"/>
                      <a:pt x="269329" y="538572"/>
                    </a:cubicBezTo>
                    <a:cubicBezTo>
                      <a:pt x="417796" y="538572"/>
                      <a:pt x="538572" y="417796"/>
                      <a:pt x="538572" y="269329"/>
                    </a:cubicBezTo>
                    <a:cubicBezTo>
                      <a:pt x="538572" y="120863"/>
                      <a:pt x="417796" y="86"/>
                      <a:pt x="269329" y="86"/>
                    </a:cubicBezTo>
                    <a:close/>
                  </a:path>
                </a:pathLst>
              </a:custGeom>
              <a:solidFill>
                <a:srgbClr val="05944F"/>
              </a:solidFill>
              <a:ln w="10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/>
              </a:p>
            </p:txBody>
          </p:sp>
          <p:sp>
            <p:nvSpPr>
              <p:cNvPr id="288" name="手繪多邊形: 圖案 287">
                <a:extLst>
                  <a:ext uri="{FF2B5EF4-FFF2-40B4-BE49-F238E27FC236}">
                    <a16:creationId xmlns:a16="http://schemas.microsoft.com/office/drawing/2014/main" id="{CD83A7B4-ACD1-49AE-95B2-CE7D3DB91E99}"/>
                  </a:ext>
                </a:extLst>
              </p:cNvPr>
              <p:cNvSpPr/>
              <p:nvPr/>
            </p:nvSpPr>
            <p:spPr>
              <a:xfrm>
                <a:off x="9806123" y="4511649"/>
                <a:ext cx="198760" cy="143902"/>
              </a:xfrm>
              <a:custGeom>
                <a:avLst/>
                <a:gdLst>
                  <a:gd name="connsiteX0" fmla="*/ 257152 w 262932"/>
                  <a:gd name="connsiteY0" fmla="*/ 38392 h 190363"/>
                  <a:gd name="connsiteX1" fmla="*/ 111311 w 262932"/>
                  <a:gd name="connsiteY1" fmla="*/ 184230 h 190363"/>
                  <a:gd name="connsiteX2" fmla="*/ 95449 w 262932"/>
                  <a:gd name="connsiteY2" fmla="*/ 190807 h 190363"/>
                  <a:gd name="connsiteX3" fmla="*/ 79587 w 262932"/>
                  <a:gd name="connsiteY3" fmla="*/ 184230 h 190363"/>
                  <a:gd name="connsiteX4" fmla="*/ 6668 w 262932"/>
                  <a:gd name="connsiteY4" fmla="*/ 111311 h 190363"/>
                  <a:gd name="connsiteX5" fmla="*/ 6668 w 262932"/>
                  <a:gd name="connsiteY5" fmla="*/ 79587 h 190363"/>
                  <a:gd name="connsiteX6" fmla="*/ 38392 w 262932"/>
                  <a:gd name="connsiteY6" fmla="*/ 79587 h 190363"/>
                  <a:gd name="connsiteX7" fmla="*/ 95449 w 262932"/>
                  <a:gd name="connsiteY7" fmla="*/ 136643 h 190363"/>
                  <a:gd name="connsiteX8" fmla="*/ 225428 w 262932"/>
                  <a:gd name="connsiteY8" fmla="*/ 6668 h 190363"/>
                  <a:gd name="connsiteX9" fmla="*/ 257152 w 262932"/>
                  <a:gd name="connsiteY9" fmla="*/ 6668 h 190363"/>
                  <a:gd name="connsiteX10" fmla="*/ 257152 w 262932"/>
                  <a:gd name="connsiteY10" fmla="*/ 38392 h 19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2932" h="190363">
                    <a:moveTo>
                      <a:pt x="257152" y="38392"/>
                    </a:moveTo>
                    <a:lnTo>
                      <a:pt x="111311" y="184230"/>
                    </a:lnTo>
                    <a:cubicBezTo>
                      <a:pt x="106936" y="188605"/>
                      <a:pt x="101192" y="190807"/>
                      <a:pt x="95449" y="190807"/>
                    </a:cubicBezTo>
                    <a:cubicBezTo>
                      <a:pt x="89705" y="190807"/>
                      <a:pt x="83962" y="188605"/>
                      <a:pt x="79587" y="184230"/>
                    </a:cubicBezTo>
                    <a:lnTo>
                      <a:pt x="6668" y="111311"/>
                    </a:lnTo>
                    <a:cubicBezTo>
                      <a:pt x="-2108" y="102540"/>
                      <a:pt x="-2108" y="88358"/>
                      <a:pt x="6668" y="79587"/>
                    </a:cubicBezTo>
                    <a:cubicBezTo>
                      <a:pt x="15439" y="70811"/>
                      <a:pt x="29617" y="70811"/>
                      <a:pt x="38392" y="79587"/>
                    </a:cubicBezTo>
                    <a:lnTo>
                      <a:pt x="95449" y="136643"/>
                    </a:lnTo>
                    <a:lnTo>
                      <a:pt x="225428" y="6668"/>
                    </a:lnTo>
                    <a:cubicBezTo>
                      <a:pt x="234199" y="-2108"/>
                      <a:pt x="248377" y="-2108"/>
                      <a:pt x="257152" y="6668"/>
                    </a:cubicBezTo>
                    <a:cubicBezTo>
                      <a:pt x="265924" y="15439"/>
                      <a:pt x="265924" y="29617"/>
                      <a:pt x="257152" y="38392"/>
                    </a:cubicBezTo>
                    <a:close/>
                  </a:path>
                </a:pathLst>
              </a:custGeom>
              <a:solidFill>
                <a:srgbClr val="FAFAFA"/>
              </a:solidFill>
              <a:ln w="10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310" name="矩形: 圓角 309">
            <a:extLst>
              <a:ext uri="{FF2B5EF4-FFF2-40B4-BE49-F238E27FC236}">
                <a16:creationId xmlns:a16="http://schemas.microsoft.com/office/drawing/2014/main" id="{1ADDA68F-3A8D-489B-8EBE-72CB17D53950}"/>
              </a:ext>
            </a:extLst>
          </p:cNvPr>
          <p:cNvSpPr/>
          <p:nvPr/>
        </p:nvSpPr>
        <p:spPr>
          <a:xfrm>
            <a:off x="9842066" y="2330137"/>
            <a:ext cx="1745562" cy="4183917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11" name="文字方塊 310">
            <a:extLst>
              <a:ext uri="{FF2B5EF4-FFF2-40B4-BE49-F238E27FC236}">
                <a16:creationId xmlns:a16="http://schemas.microsoft.com/office/drawing/2014/main" id="{6E1DCB25-5A59-42C5-8308-58A0FD4828AD}"/>
              </a:ext>
            </a:extLst>
          </p:cNvPr>
          <p:cNvSpPr txBox="1"/>
          <p:nvPr/>
        </p:nvSpPr>
        <p:spPr>
          <a:xfrm>
            <a:off x="10276265" y="402535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參與活動</a:t>
            </a:r>
          </a:p>
        </p:txBody>
      </p:sp>
      <p:sp>
        <p:nvSpPr>
          <p:cNvPr id="312" name="文字方塊 311">
            <a:extLst>
              <a:ext uri="{FF2B5EF4-FFF2-40B4-BE49-F238E27FC236}">
                <a16:creationId xmlns:a16="http://schemas.microsoft.com/office/drawing/2014/main" id="{48E2891C-99CF-4053-A0C7-C19E07473843}"/>
              </a:ext>
            </a:extLst>
          </p:cNvPr>
          <p:cNvSpPr txBox="1"/>
          <p:nvPr/>
        </p:nvSpPr>
        <p:spPr>
          <a:xfrm>
            <a:off x="10276265" y="4397744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自我學習</a:t>
            </a:r>
          </a:p>
        </p:txBody>
      </p:sp>
      <p:sp>
        <p:nvSpPr>
          <p:cNvPr id="313" name="矩形: 圓角 312">
            <a:extLst>
              <a:ext uri="{FF2B5EF4-FFF2-40B4-BE49-F238E27FC236}">
                <a16:creationId xmlns:a16="http://schemas.microsoft.com/office/drawing/2014/main" id="{A957BB7C-5378-4A2D-AFE6-A96C3D8D5C87}"/>
              </a:ext>
            </a:extLst>
          </p:cNvPr>
          <p:cNvSpPr/>
          <p:nvPr/>
        </p:nvSpPr>
        <p:spPr>
          <a:xfrm>
            <a:off x="7866689" y="2330137"/>
            <a:ext cx="1745563" cy="1906197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14" name="矩形: 圓角 313">
            <a:extLst>
              <a:ext uri="{FF2B5EF4-FFF2-40B4-BE49-F238E27FC236}">
                <a16:creationId xmlns:a16="http://schemas.microsoft.com/office/drawing/2014/main" id="{36D2AC3F-3C75-4DF3-BF0F-3D972E3E0192}"/>
              </a:ext>
            </a:extLst>
          </p:cNvPr>
          <p:cNvSpPr/>
          <p:nvPr/>
        </p:nvSpPr>
        <p:spPr>
          <a:xfrm>
            <a:off x="7866689" y="4434225"/>
            <a:ext cx="1745563" cy="2079830"/>
          </a:xfrm>
          <a:prstGeom prst="roundRect">
            <a:avLst>
              <a:gd name="adj" fmla="val 7006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15" name="文字方塊 314">
            <a:extLst>
              <a:ext uri="{FF2B5EF4-FFF2-40B4-BE49-F238E27FC236}">
                <a16:creationId xmlns:a16="http://schemas.microsoft.com/office/drawing/2014/main" id="{47A3E2E3-BF79-43D3-8A92-70A650BF9ADB}"/>
              </a:ext>
            </a:extLst>
          </p:cNvPr>
          <p:cNvSpPr txBox="1"/>
          <p:nvPr/>
        </p:nvSpPr>
        <p:spPr>
          <a:xfrm>
            <a:off x="8005969" y="4950389"/>
            <a:ext cx="1401825" cy="9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探索</a:t>
            </a:r>
            <a:r>
              <a:rPr lang="zh-TW" altLang="en-US" sz="135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可能有興趣的推薦學類</a:t>
            </a:r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和相關活動</a:t>
            </a:r>
          </a:p>
        </p:txBody>
      </p:sp>
      <p:sp>
        <p:nvSpPr>
          <p:cNvPr id="316" name="文字方塊 315">
            <a:extLst>
              <a:ext uri="{FF2B5EF4-FFF2-40B4-BE49-F238E27FC236}">
                <a16:creationId xmlns:a16="http://schemas.microsoft.com/office/drawing/2014/main" id="{076191F0-C793-4616-AAAA-691BD192F639}"/>
              </a:ext>
            </a:extLst>
          </p:cNvPr>
          <p:cNvSpPr txBox="1"/>
          <p:nvPr/>
        </p:nvSpPr>
        <p:spPr>
          <a:xfrm>
            <a:off x="6483557" y="3630697"/>
            <a:ext cx="9559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匯出</a:t>
            </a:r>
            <a:r>
              <a:rPr lang="en-US" altLang="zh-TW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word</a:t>
            </a:r>
            <a:endParaRPr lang="zh-TW" altLang="en-US" sz="1350" dirty="0">
              <a:solidFill>
                <a:srgbClr val="404040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17" name="文字方塊 316">
            <a:extLst>
              <a:ext uri="{FF2B5EF4-FFF2-40B4-BE49-F238E27FC236}">
                <a16:creationId xmlns:a16="http://schemas.microsoft.com/office/drawing/2014/main" id="{299D012B-83B3-45FB-A941-37C916AD46F7}"/>
              </a:ext>
            </a:extLst>
          </p:cNvPr>
          <p:cNvSpPr txBox="1"/>
          <p:nvPr/>
        </p:nvSpPr>
        <p:spPr>
          <a:xfrm>
            <a:off x="6483557" y="6085656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繳交檔案</a:t>
            </a:r>
          </a:p>
        </p:txBody>
      </p:sp>
      <p:sp>
        <p:nvSpPr>
          <p:cNvPr id="318" name="文字方塊 317">
            <a:extLst>
              <a:ext uri="{FF2B5EF4-FFF2-40B4-BE49-F238E27FC236}">
                <a16:creationId xmlns:a16="http://schemas.microsoft.com/office/drawing/2014/main" id="{C3C888A0-4526-4FB5-A817-D0971F2E730D}"/>
              </a:ext>
            </a:extLst>
          </p:cNvPr>
          <p:cNvSpPr txBox="1"/>
          <p:nvPr/>
        </p:nvSpPr>
        <p:spPr>
          <a:xfrm>
            <a:off x="4402277" y="5215151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撰寫紀錄與分類</a:t>
            </a:r>
          </a:p>
        </p:txBody>
      </p:sp>
      <p:sp>
        <p:nvSpPr>
          <p:cNvPr id="319" name="文字方塊 318">
            <a:extLst>
              <a:ext uri="{FF2B5EF4-FFF2-40B4-BE49-F238E27FC236}">
                <a16:creationId xmlns:a16="http://schemas.microsoft.com/office/drawing/2014/main" id="{E4DCB888-6501-4FDA-9F5C-E7920F798475}"/>
              </a:ext>
            </a:extLst>
          </p:cNvPr>
          <p:cNvSpPr txBox="1"/>
          <p:nvPr/>
        </p:nvSpPr>
        <p:spPr>
          <a:xfrm>
            <a:off x="8006416" y="2822393"/>
            <a:ext cx="1547334" cy="9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檢視</a:t>
            </a:r>
            <a:r>
              <a:rPr lang="zh-TW" altLang="en-US" sz="135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缺乏哪些目標學類重視的能力</a:t>
            </a:r>
            <a:r>
              <a:rPr lang="zh-TW" altLang="en-US" sz="1350" dirty="0">
                <a:solidFill>
                  <a:srgbClr val="40404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和相關活動</a:t>
            </a:r>
          </a:p>
        </p:txBody>
      </p:sp>
    </p:spTree>
    <p:extLst>
      <p:ext uri="{BB962C8B-B14F-4D97-AF65-F5344CB8AC3E}">
        <p14:creationId xmlns:p14="http://schemas.microsoft.com/office/powerpoint/2010/main" val="1875609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35E181-1454-4D03-A4CD-0EF38F34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40606" y="1713170"/>
            <a:ext cx="3383787" cy="28514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8BF6AA-4E25-493E-A2D8-22C7EB44C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836" y="3032513"/>
            <a:ext cx="406349" cy="4063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87C461-C036-4851-8BE6-BA061EF48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66" y="2364434"/>
            <a:ext cx="406349" cy="4063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58F0344-A9B1-4338-8595-18F6832F9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82" y="6327760"/>
            <a:ext cx="8188537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3038753" y="999688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38973A-DF55-48D8-BAF3-2E7B311329C5}"/>
              </a:ext>
            </a:extLst>
          </p:cNvPr>
          <p:cNvSpPr/>
          <p:nvPr/>
        </p:nvSpPr>
        <p:spPr>
          <a:xfrm>
            <a:off x="14569440" y="-448056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8E0A2-1BC4-46BA-BB55-0AA16CE40E3A}"/>
              </a:ext>
            </a:extLst>
          </p:cNvPr>
          <p:cNvSpPr/>
          <p:nvPr/>
        </p:nvSpPr>
        <p:spPr>
          <a:xfrm>
            <a:off x="14798040" y="98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F0074B6-5D85-48B7-8C7F-1E8786B25F8E}"/>
              </a:ext>
            </a:extLst>
          </p:cNvPr>
          <p:cNvGrpSpPr/>
          <p:nvPr/>
        </p:nvGrpSpPr>
        <p:grpSpPr>
          <a:xfrm>
            <a:off x="2852233" y="-1498522"/>
            <a:ext cx="6369440" cy="893923"/>
            <a:chOff x="2979453" y="3057657"/>
            <a:chExt cx="6369440" cy="89392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2639529-EB0D-4373-B68A-034DC335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74" y="3205072"/>
              <a:ext cx="4631281" cy="706362"/>
            </a:xfrm>
            <a:prstGeom prst="rect">
              <a:avLst/>
            </a:prstGeom>
          </p:spPr>
        </p:pic>
        <p:pic>
          <p:nvPicPr>
            <p:cNvPr id="18" name="圖形 17">
              <a:extLst>
                <a:ext uri="{FF2B5EF4-FFF2-40B4-BE49-F238E27FC236}">
                  <a16:creationId xmlns:a16="http://schemas.microsoft.com/office/drawing/2014/main" id="{C7E72351-5640-45CB-AEA2-609641EE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54063" y="3057657"/>
              <a:ext cx="294830" cy="294830"/>
            </a:xfrm>
            <a:prstGeom prst="rect">
              <a:avLst/>
            </a:prstGeom>
          </p:spPr>
        </p:pic>
        <p:pic>
          <p:nvPicPr>
            <p:cNvPr id="9" name="圖形 8">
              <a:extLst>
                <a:ext uri="{FF2B5EF4-FFF2-40B4-BE49-F238E27FC236}">
                  <a16:creationId xmlns:a16="http://schemas.microsoft.com/office/drawing/2014/main" id="{5289A8C5-7C80-4D21-A3AE-C7B2A618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79453" y="3138882"/>
              <a:ext cx="812698" cy="812698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5109091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技術架構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56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4514BC-F5D2-4D88-85F0-7D154696B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522065"/>
            <a:ext cx="10454640" cy="481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3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資料分析服務架構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32B59F-A796-4523-A5EA-5ABD3AA14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7" y="977752"/>
            <a:ext cx="11384280" cy="572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2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35E181-1454-4D03-A4CD-0EF38F34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40606" y="1713170"/>
            <a:ext cx="3383787" cy="28514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8BF6AA-4E25-493E-A2D8-22C7EB44C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6836" y="3032513"/>
            <a:ext cx="406349" cy="4063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87C461-C036-4851-8BE6-BA061EF48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66" y="2364434"/>
            <a:ext cx="406349" cy="4063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58F0344-A9B1-4338-8595-18F6832F9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82" y="6327760"/>
            <a:ext cx="8188537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364EC-80AA-4E37-818A-02A429DCA556}"/>
              </a:ext>
            </a:extLst>
          </p:cNvPr>
          <p:cNvSpPr txBox="1"/>
          <p:nvPr/>
        </p:nvSpPr>
        <p:spPr>
          <a:xfrm>
            <a:off x="3038753" y="999688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與您探索無限可能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38973A-DF55-48D8-BAF3-2E7B311329C5}"/>
              </a:ext>
            </a:extLst>
          </p:cNvPr>
          <p:cNvSpPr/>
          <p:nvPr/>
        </p:nvSpPr>
        <p:spPr>
          <a:xfrm>
            <a:off x="14569440" y="-4480560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alpha val="15000"/>
                  <a:lumMod val="39000"/>
                  <a:lumOff val="61000"/>
                </a:srgbClr>
              </a:gs>
              <a:gs pos="0">
                <a:srgbClr val="FFA826">
                  <a:alpha val="3000"/>
                  <a:lumMod val="86000"/>
                  <a:lumOff val="14000"/>
                </a:srgbClr>
              </a:gs>
              <a:gs pos="100000">
                <a:srgbClr val="EF6C00">
                  <a:alpha val="36000"/>
                  <a:lumMod val="93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8E0A2-1BC4-46BA-BB55-0AA16CE40E3A}"/>
              </a:ext>
            </a:extLst>
          </p:cNvPr>
          <p:cNvSpPr/>
          <p:nvPr/>
        </p:nvSpPr>
        <p:spPr>
          <a:xfrm>
            <a:off x="14798040" y="9862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F0074B6-5D85-48B7-8C7F-1E8786B25F8E}"/>
              </a:ext>
            </a:extLst>
          </p:cNvPr>
          <p:cNvGrpSpPr/>
          <p:nvPr/>
        </p:nvGrpSpPr>
        <p:grpSpPr>
          <a:xfrm>
            <a:off x="2852233" y="-1498522"/>
            <a:ext cx="6369440" cy="893923"/>
            <a:chOff x="2979453" y="3057657"/>
            <a:chExt cx="6369440" cy="89392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2639529-EB0D-4373-B68A-034DC335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74" y="3205072"/>
              <a:ext cx="4631281" cy="706362"/>
            </a:xfrm>
            <a:prstGeom prst="rect">
              <a:avLst/>
            </a:prstGeom>
          </p:spPr>
        </p:pic>
        <p:pic>
          <p:nvPicPr>
            <p:cNvPr id="18" name="圖形 17">
              <a:extLst>
                <a:ext uri="{FF2B5EF4-FFF2-40B4-BE49-F238E27FC236}">
                  <a16:creationId xmlns:a16="http://schemas.microsoft.com/office/drawing/2014/main" id="{C7E72351-5640-45CB-AEA2-609641EE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54063" y="3057657"/>
              <a:ext cx="294830" cy="294830"/>
            </a:xfrm>
            <a:prstGeom prst="rect">
              <a:avLst/>
            </a:prstGeom>
          </p:spPr>
        </p:pic>
        <p:pic>
          <p:nvPicPr>
            <p:cNvPr id="9" name="圖形 8">
              <a:extLst>
                <a:ext uri="{FF2B5EF4-FFF2-40B4-BE49-F238E27FC236}">
                  <a16:creationId xmlns:a16="http://schemas.microsoft.com/office/drawing/2014/main" id="{5289A8C5-7C80-4D21-A3AE-C7B2A618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79453" y="3138882"/>
              <a:ext cx="812698" cy="812698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5109091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成果驗證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1159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前期：易用性與需求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318A3B5-FFED-4EC3-9EEB-CEC622FC120E}"/>
              </a:ext>
            </a:extLst>
          </p:cNvPr>
          <p:cNvSpPr txBox="1"/>
          <p:nvPr/>
        </p:nvSpPr>
        <p:spPr>
          <a:xfrm>
            <a:off x="338353" y="1031242"/>
            <a:ext cx="4741330" cy="578882"/>
          </a:xfrm>
          <a:prstGeom prst="roundRect">
            <a:avLst/>
          </a:prstGeom>
          <a:solidFill>
            <a:srgbClr val="EF6C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/>
              </a:rPr>
              <a:t>Figma + Maze</a:t>
            </a:r>
            <a:endParaRPr lang="zh-TW" altLang="en-US" sz="2800" dirty="0">
              <a:solidFill>
                <a:schemeClr val="bg1"/>
              </a:solidFill>
              <a:latin typeface="Noto Sans TC Medium" panose="020B0600000000000000" pitchFamily="34" charset="-120"/>
              <a:ea typeface="Noto Sans TC Medium"/>
            </a:endParaRPr>
          </a:p>
        </p:txBody>
      </p:sp>
      <p:pic>
        <p:nvPicPr>
          <p:cNvPr id="4" name="圖片 6">
            <a:extLst>
              <a:ext uri="{FF2B5EF4-FFF2-40B4-BE49-F238E27FC236}">
                <a16:creationId xmlns:a16="http://schemas.microsoft.com/office/drawing/2014/main" id="{EA0E6784-1B16-4288-83F7-CF23FAC45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53" r="433" b="4651"/>
          <a:stretch/>
        </p:blipFill>
        <p:spPr>
          <a:xfrm>
            <a:off x="664368" y="1716880"/>
            <a:ext cx="5350700" cy="2470413"/>
          </a:xfrm>
          <a:prstGeom prst="rect">
            <a:avLst/>
          </a:prstGeom>
        </p:spPr>
      </p:pic>
      <p:pic>
        <p:nvPicPr>
          <p:cNvPr id="7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BB02F636-5D31-4178-B69F-B693A6BC5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3" t="15555" r="1055" b="7407"/>
          <a:stretch/>
        </p:blipFill>
        <p:spPr>
          <a:xfrm>
            <a:off x="661723" y="4300538"/>
            <a:ext cx="5342378" cy="2479485"/>
          </a:xfrm>
          <a:prstGeom prst="rect">
            <a:avLst/>
          </a:prstGeom>
        </p:spPr>
      </p:pic>
      <p:pic>
        <p:nvPicPr>
          <p:cNvPr id="8" name="Google Shape;147;p26" descr="一張含有 文字 的圖片&#10;&#10;自動產生的描述">
            <a:extLst>
              <a:ext uri="{FF2B5EF4-FFF2-40B4-BE49-F238E27FC236}">
                <a16:creationId xmlns:a16="http://schemas.microsoft.com/office/drawing/2014/main" id="{EBEDBB2E-7CC4-48DD-B8E2-B8F0144CDAC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262" y="1027232"/>
            <a:ext cx="3770000" cy="7751600"/>
          </a:xfrm>
          <a:prstGeom prst="roundRect">
            <a:avLst>
              <a:gd name="adj" fmla="val 6736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1200EC4-B8F5-40FE-9A64-B2045E12DA36}"/>
              </a:ext>
            </a:extLst>
          </p:cNvPr>
          <p:cNvSpPr txBox="1"/>
          <p:nvPr/>
        </p:nvSpPr>
        <p:spPr>
          <a:xfrm>
            <a:off x="7665243" y="2771774"/>
            <a:ext cx="274319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等maze的螢幕錄影~~</a:t>
            </a:r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8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前期：易用性與需求</a:t>
            </a:r>
          </a:p>
        </p:txBody>
      </p:sp>
      <p:pic>
        <p:nvPicPr>
          <p:cNvPr id="5" name="Google Shape;139;p25">
            <a:extLst>
              <a:ext uri="{FF2B5EF4-FFF2-40B4-BE49-F238E27FC236}">
                <a16:creationId xmlns:a16="http://schemas.microsoft.com/office/drawing/2014/main" id="{265F5B6B-9760-4176-A505-2DAEFB2FA9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718" y="2978399"/>
            <a:ext cx="1698814" cy="35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0;p25">
            <a:extLst>
              <a:ext uri="{FF2B5EF4-FFF2-40B4-BE49-F238E27FC236}">
                <a16:creationId xmlns:a16="http://schemas.microsoft.com/office/drawing/2014/main" id="{9A831DDE-8D58-4F26-83D0-1903875289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58800"/>
          <a:stretch/>
        </p:blipFill>
        <p:spPr>
          <a:xfrm>
            <a:off x="9359116" y="2978398"/>
            <a:ext cx="1546811" cy="351746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318A3B5-FFED-4EC3-9EEB-CEC622FC120E}"/>
              </a:ext>
            </a:extLst>
          </p:cNvPr>
          <p:cNvSpPr txBox="1"/>
          <p:nvPr/>
        </p:nvSpPr>
        <p:spPr>
          <a:xfrm>
            <a:off x="4556316" y="1356966"/>
            <a:ext cx="3079368" cy="44267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易用性測試和訪談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3E84748-B722-40A5-9643-755AE57022FC}"/>
              </a:ext>
            </a:extLst>
          </p:cNvPr>
          <p:cNvSpPr txBox="1"/>
          <p:nvPr/>
        </p:nvSpPr>
        <p:spPr>
          <a:xfrm>
            <a:off x="1286074" y="2161871"/>
            <a:ext cx="3400210" cy="578882"/>
          </a:xfrm>
          <a:prstGeom prst="roundRect">
            <a:avLst/>
          </a:prstGeom>
          <a:solidFill>
            <a:srgbClr val="EF6C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非結構化訪談結果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17232A2-1E28-4259-A12F-3198E18ED690}"/>
              </a:ext>
            </a:extLst>
          </p:cNvPr>
          <p:cNvSpPr txBox="1"/>
          <p:nvPr/>
        </p:nvSpPr>
        <p:spPr>
          <a:xfrm>
            <a:off x="7505717" y="2161871"/>
            <a:ext cx="3400210" cy="578882"/>
          </a:xfrm>
          <a:prstGeom prst="roundRect">
            <a:avLst/>
          </a:prstGeom>
          <a:solidFill>
            <a:srgbClr val="EF6C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螢幕熱點圖</a:t>
            </a:r>
          </a:p>
        </p:txBody>
      </p:sp>
      <p:pic>
        <p:nvPicPr>
          <p:cNvPr id="8" name="圖片 4" descr="一張含有 桌 的圖片&#10;&#10;自動產生的描述">
            <a:extLst>
              <a:ext uri="{FF2B5EF4-FFF2-40B4-BE49-F238E27FC236}">
                <a16:creationId xmlns:a16="http://schemas.microsoft.com/office/drawing/2014/main" id="{F1B04B3E-1009-4FC2-9DAC-9801862E7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103" y="2941429"/>
            <a:ext cx="3400210" cy="357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4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前期：將能力與學類做連結</a:t>
            </a:r>
          </a:p>
        </p:txBody>
      </p:sp>
      <p:pic>
        <p:nvPicPr>
          <p:cNvPr id="7" name="Google Shape;147;p26">
            <a:extLst>
              <a:ext uri="{FF2B5EF4-FFF2-40B4-BE49-F238E27FC236}">
                <a16:creationId xmlns:a16="http://schemas.microsoft.com/office/drawing/2014/main" id="{5C99A4B2-14F3-423E-8A45-4B7874AD6A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262" y="1027232"/>
            <a:ext cx="3770000" cy="7751600"/>
          </a:xfrm>
          <a:prstGeom prst="roundRect">
            <a:avLst>
              <a:gd name="adj" fmla="val 6736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67E9C760-37B8-4884-ACAA-238482CD6AE4}"/>
              </a:ext>
            </a:extLst>
          </p:cNvPr>
          <p:cNvGrpSpPr/>
          <p:nvPr/>
        </p:nvGrpSpPr>
        <p:grpSpPr>
          <a:xfrm>
            <a:off x="652196" y="1843494"/>
            <a:ext cx="5553813" cy="4296656"/>
            <a:chOff x="1048436" y="1843494"/>
            <a:chExt cx="5553813" cy="4296656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15DFDFC6-A491-41F7-B179-3A3857F49BA1}"/>
                </a:ext>
              </a:extLst>
            </p:cNvPr>
            <p:cNvGrpSpPr/>
            <p:nvPr/>
          </p:nvGrpSpPr>
          <p:grpSpPr>
            <a:xfrm>
              <a:off x="1048436" y="1843494"/>
              <a:ext cx="5553813" cy="1530306"/>
              <a:chOff x="1109195" y="3070328"/>
              <a:chExt cx="5553813" cy="1530306"/>
            </a:xfrm>
          </p:grpSpPr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145A169-D557-4E93-9EED-AD67E93F4DAD}"/>
                  </a:ext>
                </a:extLst>
              </p:cNvPr>
              <p:cNvSpPr txBox="1"/>
              <p:nvPr/>
            </p:nvSpPr>
            <p:spPr>
              <a:xfrm>
                <a:off x="1109196" y="3070328"/>
                <a:ext cx="5553812" cy="578882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測試前</a:t>
                </a:r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78C12B5B-2494-4A5B-ACC6-8637356EAD71}"/>
                  </a:ext>
                </a:extLst>
              </p:cNvPr>
              <p:cNvSpPr/>
              <p:nvPr/>
            </p:nvSpPr>
            <p:spPr>
              <a:xfrm>
                <a:off x="1109195" y="3953846"/>
                <a:ext cx="5553811" cy="646788"/>
              </a:xfrm>
              <a:prstGeom prst="roundRect">
                <a:avLst>
                  <a:gd name="adj" fmla="val 7006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F0FB62F-A305-4C66-9F1E-7863B6BB7E15}"/>
                  </a:ext>
                </a:extLst>
              </p:cNvPr>
              <p:cNvSpPr/>
              <p:nvPr/>
            </p:nvSpPr>
            <p:spPr>
              <a:xfrm>
                <a:off x="1155649" y="4126647"/>
                <a:ext cx="550735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4800" algn="ctr"/>
                <a:r>
                  <a:rPr lang="zh-TW" altLang="en-US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僅以綜合性比重顯示各項能力分數</a:t>
                </a: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CF3BACC1-A975-44AB-8211-8BD67FE55553}"/>
                </a:ext>
              </a:extLst>
            </p:cNvPr>
            <p:cNvGrpSpPr/>
            <p:nvPr/>
          </p:nvGrpSpPr>
          <p:grpSpPr>
            <a:xfrm>
              <a:off x="1048436" y="4609844"/>
              <a:ext cx="5553813" cy="1530306"/>
              <a:chOff x="1109195" y="3070328"/>
              <a:chExt cx="5553813" cy="1530306"/>
            </a:xfrm>
          </p:grpSpPr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975A80E-EBE8-4409-9633-8927E30DEC9F}"/>
                  </a:ext>
                </a:extLst>
              </p:cNvPr>
              <p:cNvSpPr txBox="1"/>
              <p:nvPr/>
            </p:nvSpPr>
            <p:spPr>
              <a:xfrm>
                <a:off x="1109196" y="3070328"/>
                <a:ext cx="5553812" cy="578882"/>
              </a:xfrm>
              <a:prstGeom prst="roundRect">
                <a:avLst/>
              </a:prstGeom>
              <a:solidFill>
                <a:srgbClr val="EF6C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測試後</a:t>
                </a: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6C0E4EED-29F1-47EE-B870-F59B41ACA602}"/>
                  </a:ext>
                </a:extLst>
              </p:cNvPr>
              <p:cNvSpPr/>
              <p:nvPr/>
            </p:nvSpPr>
            <p:spPr>
              <a:xfrm>
                <a:off x="1109195" y="3953846"/>
                <a:ext cx="5553811" cy="646788"/>
              </a:xfrm>
              <a:prstGeom prst="roundRect">
                <a:avLst>
                  <a:gd name="adj" fmla="val 7006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BA02271-515D-4E8D-80BB-FD27B4E3730C}"/>
                  </a:ext>
                </a:extLst>
              </p:cNvPr>
              <p:cNvSpPr/>
              <p:nvPr/>
            </p:nvSpPr>
            <p:spPr>
              <a:xfrm>
                <a:off x="1155649" y="4126647"/>
                <a:ext cx="550735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4800" algn="ctr"/>
                <a:r>
                  <a:rPr lang="zh-TW" altLang="en-US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學類顯示在能力說明上，使兩者產生關連</a:t>
                </a:r>
              </a:p>
            </p:txBody>
          </p:sp>
        </p:grp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E0587DCD-6910-4E01-9F58-9043A81D8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568" y="3678436"/>
              <a:ext cx="1" cy="764515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368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0B57B36-1B7D-4815-AD46-74D9C5399CC5}"/>
              </a:ext>
            </a:extLst>
          </p:cNvPr>
          <p:cNvSpPr txBox="1"/>
          <p:nvPr/>
        </p:nvSpPr>
        <p:spPr>
          <a:xfrm>
            <a:off x="321534" y="509068"/>
            <a:ext cx="7875874" cy="120032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ln w="19050">
                  <a:solidFill>
                    <a:srgbClr val="EF6C00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Table of Content</a:t>
            </a:r>
            <a:endParaRPr lang="zh-TW" altLang="en-US" sz="7200" dirty="0">
              <a:ln w="19050">
                <a:solidFill>
                  <a:srgbClr val="EF6C00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Light" panose="020B0402040504020204" pitchFamily="34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39304623-35F5-4D68-ADD1-55FE4A91A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2095358"/>
            <a:ext cx="212867" cy="21286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B6DDA2-D8FB-43A3-91E4-54EE8EFF902A}"/>
              </a:ext>
            </a:extLst>
          </p:cNvPr>
          <p:cNvSpPr txBox="1"/>
          <p:nvPr/>
        </p:nvSpPr>
        <p:spPr>
          <a:xfrm>
            <a:off x="1304816" y="190690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背景與動機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133F5D-E035-4FDA-B2E6-A889E1C173AA}"/>
              </a:ext>
            </a:extLst>
          </p:cNvPr>
          <p:cNvSpPr txBox="1"/>
          <p:nvPr/>
        </p:nvSpPr>
        <p:spPr>
          <a:xfrm>
            <a:off x="1304816" y="2856232"/>
            <a:ext cx="336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功能介紹與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demo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2060C7-EFD8-46B9-B3C4-7EFE6A621925}"/>
              </a:ext>
            </a:extLst>
          </p:cNvPr>
          <p:cNvSpPr txBox="1"/>
          <p:nvPr/>
        </p:nvSpPr>
        <p:spPr>
          <a:xfrm>
            <a:off x="1304816" y="380555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技術架構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8A2DE5B-2E5D-403B-BEC4-B1F3823FA09D}"/>
              </a:ext>
            </a:extLst>
          </p:cNvPr>
          <p:cNvSpPr txBox="1"/>
          <p:nvPr/>
        </p:nvSpPr>
        <p:spPr>
          <a:xfrm>
            <a:off x="1304816" y="47548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成果驗證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69C95A6-3992-4365-A068-BEA91884D9F6}"/>
              </a:ext>
            </a:extLst>
          </p:cNvPr>
          <p:cNvSpPr txBox="1"/>
          <p:nvPr/>
        </p:nvSpPr>
        <p:spPr>
          <a:xfrm>
            <a:off x="1304816" y="5704207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未來展望</a:t>
            </a:r>
          </a:p>
          <a:p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13" name="圖形 12">
            <a:extLst>
              <a:ext uri="{FF2B5EF4-FFF2-40B4-BE49-F238E27FC236}">
                <a16:creationId xmlns:a16="http://schemas.microsoft.com/office/drawing/2014/main" id="{C33D52B2-1307-4E1B-8295-1558E83E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3044059"/>
            <a:ext cx="212867" cy="212867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17B313FF-F728-4EC3-BA32-6346469FB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3992760"/>
            <a:ext cx="212867" cy="212867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CC88CE7A-ACB6-4942-B83D-EBE433670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4941461"/>
            <a:ext cx="212867" cy="212867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8C3BD243-318B-47BD-A8F5-0485DA43E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5890160"/>
            <a:ext cx="212867" cy="2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74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前期：增加興趣學類</a:t>
            </a:r>
          </a:p>
        </p:txBody>
      </p:sp>
      <p:pic>
        <p:nvPicPr>
          <p:cNvPr id="5" name="Google Shape;155;p27">
            <a:extLst>
              <a:ext uri="{FF2B5EF4-FFF2-40B4-BE49-F238E27FC236}">
                <a16:creationId xmlns:a16="http://schemas.microsoft.com/office/drawing/2014/main" id="{C60A388B-BF9B-41F0-8CD5-804E7653CE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262" y="1023257"/>
            <a:ext cx="3770000" cy="7752056"/>
          </a:xfrm>
          <a:prstGeom prst="roundRect">
            <a:avLst>
              <a:gd name="adj" fmla="val 8596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478717-F5CF-4BDA-8C18-3879BD8DF5CA}"/>
              </a:ext>
            </a:extLst>
          </p:cNvPr>
          <p:cNvGrpSpPr/>
          <p:nvPr/>
        </p:nvGrpSpPr>
        <p:grpSpPr>
          <a:xfrm>
            <a:off x="651715" y="1843494"/>
            <a:ext cx="5553813" cy="4296656"/>
            <a:chOff x="-3873986" y="1843494"/>
            <a:chExt cx="5553813" cy="4296656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D17AF14A-7B91-4332-8A88-95DBD15F5027}"/>
                </a:ext>
              </a:extLst>
            </p:cNvPr>
            <p:cNvGrpSpPr/>
            <p:nvPr/>
          </p:nvGrpSpPr>
          <p:grpSpPr>
            <a:xfrm>
              <a:off x="-3873986" y="1843494"/>
              <a:ext cx="5553813" cy="1530306"/>
              <a:chOff x="1109195" y="3070328"/>
              <a:chExt cx="5553813" cy="1530306"/>
            </a:xfrm>
          </p:grpSpPr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A17D393-DA53-422F-B669-2072F9E9DD55}"/>
                  </a:ext>
                </a:extLst>
              </p:cNvPr>
              <p:cNvSpPr txBox="1"/>
              <p:nvPr/>
            </p:nvSpPr>
            <p:spPr>
              <a:xfrm>
                <a:off x="1109196" y="3070328"/>
                <a:ext cx="5553812" cy="578882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測試前</a:t>
                </a:r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694B25EA-36BC-4057-87D4-5C2435981B98}"/>
                  </a:ext>
                </a:extLst>
              </p:cNvPr>
              <p:cNvSpPr/>
              <p:nvPr/>
            </p:nvSpPr>
            <p:spPr>
              <a:xfrm>
                <a:off x="1109195" y="3953846"/>
                <a:ext cx="5553811" cy="646788"/>
              </a:xfrm>
              <a:prstGeom prst="roundRect">
                <a:avLst>
                  <a:gd name="adj" fmla="val 7006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920170C-2168-40A7-8039-E84E76A199DC}"/>
                  </a:ext>
                </a:extLst>
              </p:cNvPr>
              <p:cNvSpPr/>
              <p:nvPr/>
            </p:nvSpPr>
            <p:spPr>
              <a:xfrm>
                <a:off x="1155649" y="4126647"/>
                <a:ext cx="550735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4800" algn="ctr"/>
                <a:r>
                  <a:rPr lang="zh-TW" altLang="en-US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以系統推薦學類為主</a:t>
                </a:r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1D49A1D-6F4E-42BD-9859-3A7AD3E2A5D1}"/>
                </a:ext>
              </a:extLst>
            </p:cNvPr>
            <p:cNvGrpSpPr/>
            <p:nvPr/>
          </p:nvGrpSpPr>
          <p:grpSpPr>
            <a:xfrm>
              <a:off x="-3873986" y="4609844"/>
              <a:ext cx="5553813" cy="1530306"/>
              <a:chOff x="1109195" y="3070328"/>
              <a:chExt cx="5553813" cy="1530306"/>
            </a:xfrm>
          </p:grpSpPr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603462C-B371-45B4-A556-CE45C44F4A7D}"/>
                  </a:ext>
                </a:extLst>
              </p:cNvPr>
              <p:cNvSpPr txBox="1"/>
              <p:nvPr/>
            </p:nvSpPr>
            <p:spPr>
              <a:xfrm>
                <a:off x="1109196" y="3070328"/>
                <a:ext cx="5553812" cy="578882"/>
              </a:xfrm>
              <a:prstGeom prst="roundRect">
                <a:avLst/>
              </a:prstGeom>
              <a:solidFill>
                <a:srgbClr val="EF6C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測試後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EC75A9FC-A23C-41C1-BF9E-B9E8E50DD92F}"/>
                  </a:ext>
                </a:extLst>
              </p:cNvPr>
              <p:cNvSpPr/>
              <p:nvPr/>
            </p:nvSpPr>
            <p:spPr>
              <a:xfrm>
                <a:off x="1109195" y="3953846"/>
                <a:ext cx="5553811" cy="646788"/>
              </a:xfrm>
              <a:prstGeom prst="roundRect">
                <a:avLst>
                  <a:gd name="adj" fmla="val 7006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E50115C-0829-43E8-B56D-4C86E643A98D}"/>
                  </a:ext>
                </a:extLst>
              </p:cNvPr>
              <p:cNvSpPr/>
              <p:nvPr/>
            </p:nvSpPr>
            <p:spPr>
              <a:xfrm>
                <a:off x="1155649" y="4126647"/>
                <a:ext cx="550735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4800" algn="ctr"/>
                <a:r>
                  <a:rPr lang="zh-TW" altLang="en-US" dirty="0">
                    <a:solidFill>
                      <a:srgbClr val="202020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考量到相對有方向受眾，增加興趣學類區塊</a:t>
                </a:r>
              </a:p>
            </p:txBody>
          </p:sp>
        </p:grp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BF3A1F42-6E78-4381-9F9B-F1F55CEE7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73854" y="3678436"/>
              <a:ext cx="1" cy="764515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5790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4">
            <a:extLst>
              <a:ext uri="{FF2B5EF4-FFF2-40B4-BE49-F238E27FC236}">
                <a16:creationId xmlns:a16="http://schemas.microsoft.com/office/drawing/2014/main" id="{17D65700-C409-439D-AEFF-D0E7ADF5E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8" b="-273"/>
          <a:stretch/>
        </p:blipFill>
        <p:spPr>
          <a:xfrm>
            <a:off x="1878331" y="1494975"/>
            <a:ext cx="3872462" cy="46611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後期：產品</a:t>
            </a:r>
            <a:r>
              <a:rPr lang="en-US" altLang="zh-TW" dirty="0"/>
              <a:t>Expo Go </a:t>
            </a:r>
            <a:r>
              <a:rPr lang="zh-TW" altLang="en-US" dirty="0"/>
              <a:t>測試</a:t>
            </a:r>
          </a:p>
        </p:txBody>
      </p:sp>
      <p:pic>
        <p:nvPicPr>
          <p:cNvPr id="1026" name="Picture 2" descr="File:Taiwan-icon.svg - 维基百科，自由的百科全书">
            <a:extLst>
              <a:ext uri="{FF2B5EF4-FFF2-40B4-BE49-F238E27FC236}">
                <a16:creationId xmlns:a16="http://schemas.microsoft.com/office/drawing/2014/main" id="{76C10E88-DF7E-4AF3-AADF-DEB750523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3" y="4138077"/>
            <a:ext cx="1586158" cy="253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D7E7AF-524F-4C82-BE8B-BCDA17605E75}"/>
              </a:ext>
            </a:extLst>
          </p:cNvPr>
          <p:cNvCxnSpPr>
            <a:cxnSpLocks/>
          </p:cNvCxnSpPr>
          <p:nvPr/>
        </p:nvCxnSpPr>
        <p:spPr>
          <a:xfrm flipH="1">
            <a:off x="848418" y="4478773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標題 1">
            <a:extLst>
              <a:ext uri="{FF2B5EF4-FFF2-40B4-BE49-F238E27FC236}">
                <a16:creationId xmlns:a16="http://schemas.microsoft.com/office/drawing/2014/main" id="{C9558B1B-9578-487A-9957-160EC5F2CE2A}"/>
              </a:ext>
            </a:extLst>
          </p:cNvPr>
          <p:cNvSpPr txBox="1">
            <a:spLocks/>
          </p:cNvSpPr>
          <p:nvPr/>
        </p:nvSpPr>
        <p:spPr>
          <a:xfrm>
            <a:off x="508465" y="4369428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E4D16667-F2A5-4929-88AF-ECB22DAAD47E}"/>
              </a:ext>
            </a:extLst>
          </p:cNvPr>
          <p:cNvSpPr txBox="1">
            <a:spLocks/>
          </p:cNvSpPr>
          <p:nvPr/>
        </p:nvSpPr>
        <p:spPr>
          <a:xfrm>
            <a:off x="139998" y="5112935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DFDFBA89-E156-4391-B025-260C7E3FA187}"/>
              </a:ext>
            </a:extLst>
          </p:cNvPr>
          <p:cNvSpPr txBox="1">
            <a:spLocks/>
          </p:cNvSpPr>
          <p:nvPr/>
        </p:nvSpPr>
        <p:spPr>
          <a:xfrm>
            <a:off x="1555722" y="5235217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E3174AD3-D9E4-44EC-9D37-2A22CD7E5542}"/>
              </a:ext>
            </a:extLst>
          </p:cNvPr>
          <p:cNvSpPr txBox="1">
            <a:spLocks/>
          </p:cNvSpPr>
          <p:nvPr/>
        </p:nvSpPr>
        <p:spPr>
          <a:xfrm>
            <a:off x="1330787" y="5955573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2FCCD2B-F4E1-4AC5-9C41-89081C648F3E}"/>
              </a:ext>
            </a:extLst>
          </p:cNvPr>
          <p:cNvCxnSpPr>
            <a:cxnSpLocks/>
          </p:cNvCxnSpPr>
          <p:nvPr/>
        </p:nvCxnSpPr>
        <p:spPr>
          <a:xfrm flipH="1">
            <a:off x="464262" y="5271253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DD2474C-63A5-4E91-A2A1-8884E1B8649B}"/>
              </a:ext>
            </a:extLst>
          </p:cNvPr>
          <p:cNvCxnSpPr>
            <a:cxnSpLocks/>
          </p:cNvCxnSpPr>
          <p:nvPr/>
        </p:nvCxnSpPr>
        <p:spPr>
          <a:xfrm flipH="1">
            <a:off x="1038612" y="6102792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32621D6-1430-4337-BEA1-4B9D656B8A08}"/>
              </a:ext>
            </a:extLst>
          </p:cNvPr>
          <p:cNvCxnSpPr>
            <a:cxnSpLocks/>
          </p:cNvCxnSpPr>
          <p:nvPr/>
        </p:nvCxnSpPr>
        <p:spPr>
          <a:xfrm flipH="1">
            <a:off x="1298323" y="5403746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CD41353-CB29-4664-923A-18669E270A6B}"/>
              </a:ext>
            </a:extLst>
          </p:cNvPr>
          <p:cNvCxnSpPr>
            <a:cxnSpLocks/>
          </p:cNvCxnSpPr>
          <p:nvPr/>
        </p:nvCxnSpPr>
        <p:spPr>
          <a:xfrm>
            <a:off x="6221447" y="3928957"/>
            <a:ext cx="68174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B754FB2E-A2E3-49EF-AD94-F6CBAC0BD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1881" y="669925"/>
            <a:ext cx="2171792" cy="1447861"/>
          </a:xfrm>
          <a:prstGeom prst="rect">
            <a:avLst/>
          </a:prstGeom>
        </p:spPr>
      </p:pic>
      <p:sp>
        <p:nvSpPr>
          <p:cNvPr id="41" name="標題 1">
            <a:extLst>
              <a:ext uri="{FF2B5EF4-FFF2-40B4-BE49-F238E27FC236}">
                <a16:creationId xmlns:a16="http://schemas.microsoft.com/office/drawing/2014/main" id="{B2E96723-6FA3-404A-8804-6B5FAC35372A}"/>
              </a:ext>
            </a:extLst>
          </p:cNvPr>
          <p:cNvSpPr txBox="1">
            <a:spLocks/>
          </p:cNvSpPr>
          <p:nvPr/>
        </p:nvSpPr>
        <p:spPr>
          <a:xfrm>
            <a:off x="9815541" y="1902341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4.5</a:t>
            </a:r>
            <a:endParaRPr lang="zh-TW" altLang="en-US" sz="48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023641D-013D-404B-8BE1-2A890FD2FEFC}"/>
              </a:ext>
            </a:extLst>
          </p:cNvPr>
          <p:cNvSpPr txBox="1"/>
          <p:nvPr/>
        </p:nvSpPr>
        <p:spPr>
          <a:xfrm>
            <a:off x="9815541" y="1902342"/>
            <a:ext cx="1351280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zh-TW" altLang="en-US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學類分析</a:t>
            </a:r>
          </a:p>
        </p:txBody>
      </p:sp>
      <p:sp>
        <p:nvSpPr>
          <p:cNvPr id="44" name="標題 1">
            <a:extLst>
              <a:ext uri="{FF2B5EF4-FFF2-40B4-BE49-F238E27FC236}">
                <a16:creationId xmlns:a16="http://schemas.microsoft.com/office/drawing/2014/main" id="{53C7748E-F1A5-4D82-A289-4A7645E9B950}"/>
              </a:ext>
            </a:extLst>
          </p:cNvPr>
          <p:cNvSpPr txBox="1">
            <a:spLocks/>
          </p:cNvSpPr>
          <p:nvPr/>
        </p:nvSpPr>
        <p:spPr>
          <a:xfrm>
            <a:off x="7547831" y="1902341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4.5</a:t>
            </a:r>
            <a:endParaRPr lang="zh-TW" altLang="en-US" sz="48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09EEB5D-3AE8-440F-9279-A18F1340E7ED}"/>
              </a:ext>
            </a:extLst>
          </p:cNvPr>
          <p:cNvSpPr txBox="1"/>
          <p:nvPr/>
        </p:nvSpPr>
        <p:spPr>
          <a:xfrm>
            <a:off x="7647286" y="1902342"/>
            <a:ext cx="1150725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Record</a:t>
            </a:r>
            <a:endParaRPr lang="zh-TW" altLang="en-US" sz="2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6" name="標題 1">
            <a:extLst>
              <a:ext uri="{FF2B5EF4-FFF2-40B4-BE49-F238E27FC236}">
                <a16:creationId xmlns:a16="http://schemas.microsoft.com/office/drawing/2014/main" id="{68004FA7-09CF-4DFE-87A5-9460D632FCD5}"/>
              </a:ext>
            </a:extLst>
          </p:cNvPr>
          <p:cNvSpPr txBox="1">
            <a:spLocks/>
          </p:cNvSpPr>
          <p:nvPr/>
        </p:nvSpPr>
        <p:spPr>
          <a:xfrm>
            <a:off x="9815541" y="4099629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4.8</a:t>
            </a:r>
            <a:endParaRPr lang="zh-TW" altLang="en-US" sz="48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8FDA6E8-B9E5-48BE-885E-9787BE0B7602}"/>
              </a:ext>
            </a:extLst>
          </p:cNvPr>
          <p:cNvSpPr txBox="1"/>
          <p:nvPr/>
        </p:nvSpPr>
        <p:spPr>
          <a:xfrm>
            <a:off x="10094990" y="4099630"/>
            <a:ext cx="792381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zh-TW" altLang="en-US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探索</a:t>
            </a:r>
          </a:p>
        </p:txBody>
      </p:sp>
      <p:sp>
        <p:nvSpPr>
          <p:cNvPr id="48" name="標題 1">
            <a:extLst>
              <a:ext uri="{FF2B5EF4-FFF2-40B4-BE49-F238E27FC236}">
                <a16:creationId xmlns:a16="http://schemas.microsoft.com/office/drawing/2014/main" id="{13419152-3A59-4839-97D0-9D25E5EB511A}"/>
              </a:ext>
            </a:extLst>
          </p:cNvPr>
          <p:cNvSpPr txBox="1">
            <a:spLocks/>
          </p:cNvSpPr>
          <p:nvPr/>
        </p:nvSpPr>
        <p:spPr>
          <a:xfrm>
            <a:off x="7547008" y="4099629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4.8</a:t>
            </a:r>
            <a:endParaRPr lang="zh-TW" altLang="en-US" sz="48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5A2420F-3205-483F-B711-F90F65AD042C}"/>
              </a:ext>
            </a:extLst>
          </p:cNvPr>
          <p:cNvSpPr txBox="1"/>
          <p:nvPr/>
        </p:nvSpPr>
        <p:spPr>
          <a:xfrm>
            <a:off x="7164159" y="4099630"/>
            <a:ext cx="2193167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Ability Analysis</a:t>
            </a:r>
            <a:endParaRPr lang="zh-TW" altLang="en-US" sz="2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225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Taiwan-icon.svg - 维基百科，自由的百科全书">
            <a:extLst>
              <a:ext uri="{FF2B5EF4-FFF2-40B4-BE49-F238E27FC236}">
                <a16:creationId xmlns:a16="http://schemas.microsoft.com/office/drawing/2014/main" id="{76C10E88-DF7E-4AF3-AADF-DEB750523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921" y="2020520"/>
            <a:ext cx="1586158" cy="253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標題 1">
            <a:extLst>
              <a:ext uri="{FF2B5EF4-FFF2-40B4-BE49-F238E27FC236}">
                <a16:creationId xmlns:a16="http://schemas.microsoft.com/office/drawing/2014/main" id="{E3174AD3-D9E4-44EC-9D37-2A22CD7E5542}"/>
              </a:ext>
            </a:extLst>
          </p:cNvPr>
          <p:cNvSpPr txBox="1">
            <a:spLocks/>
          </p:cNvSpPr>
          <p:nvPr/>
        </p:nvSpPr>
        <p:spPr>
          <a:xfrm>
            <a:off x="3669631" y="4558373"/>
            <a:ext cx="4852737" cy="1564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sz="6000" dirty="0">
                <a:solidFill>
                  <a:srgbClr val="EF6C00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20 students</a:t>
            </a:r>
            <a:endParaRPr lang="zh-TW" altLang="en-US" sz="6000" dirty="0">
              <a:solidFill>
                <a:srgbClr val="EF6C00"/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754FB2E-A2E3-49EF-AD94-F6CBAC0BD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1881" y="669925"/>
            <a:ext cx="2171792" cy="144786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97B6B27-640D-488A-A21D-FDAFBBFD886F}"/>
              </a:ext>
            </a:extLst>
          </p:cNvPr>
          <p:cNvSpPr txBox="1">
            <a:spLocks/>
          </p:cNvSpPr>
          <p:nvPr/>
        </p:nvSpPr>
        <p:spPr>
          <a:xfrm>
            <a:off x="16716616" y="1902341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4.5</a:t>
            </a:r>
            <a:endParaRPr lang="zh-TW" altLang="en-US" sz="4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A0F790D-5A20-4E43-A9E3-04A4CE21C529}"/>
              </a:ext>
            </a:extLst>
          </p:cNvPr>
          <p:cNvSpPr txBox="1"/>
          <p:nvPr/>
        </p:nvSpPr>
        <p:spPr>
          <a:xfrm>
            <a:off x="16015988" y="1902342"/>
            <a:ext cx="3001357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zh-TW" altLang="en-US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Department Analysis</a:t>
            </a:r>
            <a:endParaRPr lang="zh-TW" altLang="en-US" sz="2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1A244FC-C372-4B8B-B800-A5F962B54949}"/>
              </a:ext>
            </a:extLst>
          </p:cNvPr>
          <p:cNvSpPr txBox="1">
            <a:spLocks/>
          </p:cNvSpPr>
          <p:nvPr/>
        </p:nvSpPr>
        <p:spPr>
          <a:xfrm>
            <a:off x="13074716" y="1902341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4.5</a:t>
            </a:r>
            <a:endParaRPr lang="zh-TW" altLang="en-US" sz="4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CF4FC7B-6BBF-4BBA-B04A-5A8E6E0D4BBE}"/>
              </a:ext>
            </a:extLst>
          </p:cNvPr>
          <p:cNvSpPr txBox="1"/>
          <p:nvPr/>
        </p:nvSpPr>
        <p:spPr>
          <a:xfrm>
            <a:off x="13212264" y="1902342"/>
            <a:ext cx="1150725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Record</a:t>
            </a:r>
            <a:endParaRPr lang="zh-TW" altLang="en-US" sz="2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A0137B1E-7EE5-401C-A888-BB9841CE84B2}"/>
              </a:ext>
            </a:extLst>
          </p:cNvPr>
          <p:cNvSpPr txBox="1">
            <a:spLocks/>
          </p:cNvSpPr>
          <p:nvPr/>
        </p:nvSpPr>
        <p:spPr>
          <a:xfrm>
            <a:off x="16716616" y="4099629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4.8</a:t>
            </a:r>
            <a:endParaRPr lang="zh-TW" altLang="en-US" sz="4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9E8B1A-77BA-499B-871D-90ABDA60815C}"/>
              </a:ext>
            </a:extLst>
          </p:cNvPr>
          <p:cNvSpPr txBox="1"/>
          <p:nvPr/>
        </p:nvSpPr>
        <p:spPr>
          <a:xfrm>
            <a:off x="15712454" y="4099630"/>
            <a:ext cx="3608427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Activity Recommendation</a:t>
            </a:r>
            <a:endParaRPr lang="zh-TW" altLang="en-US" sz="2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FCA1DEE-896A-4BEB-845A-74DCB41A8C4B}"/>
              </a:ext>
            </a:extLst>
          </p:cNvPr>
          <p:cNvSpPr txBox="1">
            <a:spLocks/>
          </p:cNvSpPr>
          <p:nvPr/>
        </p:nvSpPr>
        <p:spPr>
          <a:xfrm>
            <a:off x="13074716" y="4099629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4.8</a:t>
            </a:r>
            <a:endParaRPr lang="zh-TW" altLang="en-US" sz="4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429144-F4D6-4937-B070-1308DBF3E1F4}"/>
              </a:ext>
            </a:extLst>
          </p:cNvPr>
          <p:cNvSpPr txBox="1"/>
          <p:nvPr/>
        </p:nvSpPr>
        <p:spPr>
          <a:xfrm>
            <a:off x="12691044" y="4099630"/>
            <a:ext cx="2193167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Ability Analysis</a:t>
            </a:r>
            <a:endParaRPr lang="zh-TW" altLang="en-US" sz="2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374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Taiwan-icon.svg - 维基百科，自由的百科全书">
            <a:extLst>
              <a:ext uri="{FF2B5EF4-FFF2-40B4-BE49-F238E27FC236}">
                <a16:creationId xmlns:a16="http://schemas.microsoft.com/office/drawing/2014/main" id="{76C10E88-DF7E-4AF3-AADF-DEB750523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63" y="2830702"/>
            <a:ext cx="1586158" cy="253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D7E7AF-524F-4C82-BE8B-BCDA17605E75}"/>
              </a:ext>
            </a:extLst>
          </p:cNvPr>
          <p:cNvCxnSpPr>
            <a:cxnSpLocks/>
          </p:cNvCxnSpPr>
          <p:nvPr/>
        </p:nvCxnSpPr>
        <p:spPr>
          <a:xfrm flipH="1">
            <a:off x="1831348" y="3171398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標題 1">
            <a:extLst>
              <a:ext uri="{FF2B5EF4-FFF2-40B4-BE49-F238E27FC236}">
                <a16:creationId xmlns:a16="http://schemas.microsoft.com/office/drawing/2014/main" id="{C9558B1B-9578-487A-9957-160EC5F2CE2A}"/>
              </a:ext>
            </a:extLst>
          </p:cNvPr>
          <p:cNvSpPr txBox="1">
            <a:spLocks/>
          </p:cNvSpPr>
          <p:nvPr/>
        </p:nvSpPr>
        <p:spPr>
          <a:xfrm>
            <a:off x="1491395" y="3062053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E4D16667-F2A5-4929-88AF-ECB22DAAD47E}"/>
              </a:ext>
            </a:extLst>
          </p:cNvPr>
          <p:cNvSpPr txBox="1">
            <a:spLocks/>
          </p:cNvSpPr>
          <p:nvPr/>
        </p:nvSpPr>
        <p:spPr>
          <a:xfrm>
            <a:off x="1122928" y="3805560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DFDFBA89-E156-4391-B025-260C7E3FA187}"/>
              </a:ext>
            </a:extLst>
          </p:cNvPr>
          <p:cNvSpPr txBox="1">
            <a:spLocks/>
          </p:cNvSpPr>
          <p:nvPr/>
        </p:nvSpPr>
        <p:spPr>
          <a:xfrm>
            <a:off x="2538652" y="3927842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E3174AD3-D9E4-44EC-9D37-2A22CD7E5542}"/>
              </a:ext>
            </a:extLst>
          </p:cNvPr>
          <p:cNvSpPr txBox="1">
            <a:spLocks/>
          </p:cNvSpPr>
          <p:nvPr/>
        </p:nvSpPr>
        <p:spPr>
          <a:xfrm>
            <a:off x="2313717" y="4648198"/>
            <a:ext cx="287185" cy="33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2FCCD2B-F4E1-4AC5-9C41-89081C648F3E}"/>
              </a:ext>
            </a:extLst>
          </p:cNvPr>
          <p:cNvCxnSpPr>
            <a:cxnSpLocks/>
          </p:cNvCxnSpPr>
          <p:nvPr/>
        </p:nvCxnSpPr>
        <p:spPr>
          <a:xfrm flipH="1">
            <a:off x="1447192" y="3963878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DD2474C-63A5-4E91-A2A1-8884E1B8649B}"/>
              </a:ext>
            </a:extLst>
          </p:cNvPr>
          <p:cNvCxnSpPr>
            <a:cxnSpLocks/>
          </p:cNvCxnSpPr>
          <p:nvPr/>
        </p:nvCxnSpPr>
        <p:spPr>
          <a:xfrm flipH="1">
            <a:off x="2021542" y="4795417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32621D6-1430-4337-BEA1-4B9D656B8A08}"/>
              </a:ext>
            </a:extLst>
          </p:cNvPr>
          <p:cNvCxnSpPr>
            <a:cxnSpLocks/>
          </p:cNvCxnSpPr>
          <p:nvPr/>
        </p:nvCxnSpPr>
        <p:spPr>
          <a:xfrm flipH="1">
            <a:off x="2281253" y="4096371"/>
            <a:ext cx="292175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CD41353-CB29-4664-923A-18669E270A6B}"/>
              </a:ext>
            </a:extLst>
          </p:cNvPr>
          <p:cNvCxnSpPr>
            <a:cxnSpLocks/>
          </p:cNvCxnSpPr>
          <p:nvPr/>
        </p:nvCxnSpPr>
        <p:spPr>
          <a:xfrm>
            <a:off x="3172351" y="3928957"/>
            <a:ext cx="68174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B754FB2E-A2E3-49EF-AD94-F6CBAC0BD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1881" y="669925"/>
            <a:ext cx="2171792" cy="1447861"/>
          </a:xfrm>
          <a:prstGeom prst="rect">
            <a:avLst/>
          </a:prstGeom>
        </p:spPr>
      </p:pic>
      <p:sp>
        <p:nvSpPr>
          <p:cNvPr id="41" name="標題 1">
            <a:extLst>
              <a:ext uri="{FF2B5EF4-FFF2-40B4-BE49-F238E27FC236}">
                <a16:creationId xmlns:a16="http://schemas.microsoft.com/office/drawing/2014/main" id="{B2E96723-6FA3-404A-8804-6B5FAC35372A}"/>
              </a:ext>
            </a:extLst>
          </p:cNvPr>
          <p:cNvSpPr txBox="1">
            <a:spLocks/>
          </p:cNvSpPr>
          <p:nvPr/>
        </p:nvSpPr>
        <p:spPr>
          <a:xfrm>
            <a:off x="8140543" y="1902341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4.5</a:t>
            </a:r>
            <a:endParaRPr lang="zh-TW" altLang="en-US" sz="48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023641D-013D-404B-8BE1-2A890FD2FEFC}"/>
              </a:ext>
            </a:extLst>
          </p:cNvPr>
          <p:cNvSpPr txBox="1"/>
          <p:nvPr/>
        </p:nvSpPr>
        <p:spPr>
          <a:xfrm>
            <a:off x="7439915" y="1902342"/>
            <a:ext cx="3001357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zh-TW" altLang="en-US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Department Analysis</a:t>
            </a:r>
            <a:endParaRPr lang="zh-TW" altLang="en-US" sz="2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4" name="標題 1">
            <a:extLst>
              <a:ext uri="{FF2B5EF4-FFF2-40B4-BE49-F238E27FC236}">
                <a16:creationId xmlns:a16="http://schemas.microsoft.com/office/drawing/2014/main" id="{53C7748E-F1A5-4D82-A289-4A7645E9B950}"/>
              </a:ext>
            </a:extLst>
          </p:cNvPr>
          <p:cNvSpPr txBox="1">
            <a:spLocks/>
          </p:cNvSpPr>
          <p:nvPr/>
        </p:nvSpPr>
        <p:spPr>
          <a:xfrm>
            <a:off x="4498643" y="1902341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4.5</a:t>
            </a:r>
            <a:endParaRPr lang="zh-TW" altLang="en-US" sz="48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09EEB5D-3AE8-440F-9279-A18F1340E7ED}"/>
              </a:ext>
            </a:extLst>
          </p:cNvPr>
          <p:cNvSpPr txBox="1"/>
          <p:nvPr/>
        </p:nvSpPr>
        <p:spPr>
          <a:xfrm>
            <a:off x="4636191" y="1902342"/>
            <a:ext cx="1150725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Record</a:t>
            </a:r>
            <a:endParaRPr lang="zh-TW" altLang="en-US" sz="2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6" name="標題 1">
            <a:extLst>
              <a:ext uri="{FF2B5EF4-FFF2-40B4-BE49-F238E27FC236}">
                <a16:creationId xmlns:a16="http://schemas.microsoft.com/office/drawing/2014/main" id="{68004FA7-09CF-4DFE-87A5-9460D632FCD5}"/>
              </a:ext>
            </a:extLst>
          </p:cNvPr>
          <p:cNvSpPr txBox="1">
            <a:spLocks/>
          </p:cNvSpPr>
          <p:nvPr/>
        </p:nvSpPr>
        <p:spPr>
          <a:xfrm>
            <a:off x="8140543" y="4099629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4.8</a:t>
            </a:r>
            <a:endParaRPr lang="zh-TW" altLang="en-US" sz="48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8FDA6E8-B9E5-48BE-885E-9787BE0B7602}"/>
              </a:ext>
            </a:extLst>
          </p:cNvPr>
          <p:cNvSpPr txBox="1"/>
          <p:nvPr/>
        </p:nvSpPr>
        <p:spPr>
          <a:xfrm>
            <a:off x="7136381" y="4099630"/>
            <a:ext cx="3608427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Activity Recommendation</a:t>
            </a:r>
            <a:endParaRPr lang="zh-TW" altLang="en-US" sz="2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8" name="標題 1">
            <a:extLst>
              <a:ext uri="{FF2B5EF4-FFF2-40B4-BE49-F238E27FC236}">
                <a16:creationId xmlns:a16="http://schemas.microsoft.com/office/drawing/2014/main" id="{13419152-3A59-4839-97D0-9D25E5EB511A}"/>
              </a:ext>
            </a:extLst>
          </p:cNvPr>
          <p:cNvSpPr txBox="1">
            <a:spLocks/>
          </p:cNvSpPr>
          <p:nvPr/>
        </p:nvSpPr>
        <p:spPr>
          <a:xfrm>
            <a:off x="4498643" y="4099629"/>
            <a:ext cx="1351280" cy="202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sz="4800" dirty="0"/>
              <a:t>4.8</a:t>
            </a:r>
            <a:endParaRPr lang="zh-TW" altLang="en-US" sz="48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5A2420F-3205-483F-B711-F90F65AD042C}"/>
              </a:ext>
            </a:extLst>
          </p:cNvPr>
          <p:cNvSpPr txBox="1"/>
          <p:nvPr/>
        </p:nvSpPr>
        <p:spPr>
          <a:xfrm>
            <a:off x="4114971" y="4099630"/>
            <a:ext cx="2193167" cy="476726"/>
          </a:xfrm>
          <a:prstGeom prst="roundRect">
            <a:avLst/>
          </a:prstGeom>
          <a:solidFill>
            <a:srgbClr val="EF6C00"/>
          </a:solidFill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Ability Analysis</a:t>
            </a:r>
            <a:endParaRPr lang="zh-TW" altLang="en-US" sz="2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609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後期： </a:t>
            </a:r>
            <a:r>
              <a:rPr lang="en-US" altLang="zh-TW" dirty="0"/>
              <a:t>KANO</a:t>
            </a:r>
            <a:r>
              <a:rPr lang="zh-TW" altLang="en-US" dirty="0"/>
              <a:t>測試結果</a:t>
            </a:r>
          </a:p>
        </p:txBody>
      </p:sp>
      <p:pic>
        <p:nvPicPr>
          <p:cNvPr id="39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DE4F720A-F73B-4614-BC94-358B18A12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3" t="18753" r="31120" b="7353"/>
          <a:stretch/>
        </p:blipFill>
        <p:spPr>
          <a:xfrm>
            <a:off x="2341650" y="1404207"/>
            <a:ext cx="7508699" cy="46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95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圖片 39">
            <a:extLst>
              <a:ext uri="{FF2B5EF4-FFF2-40B4-BE49-F238E27FC236}">
                <a16:creationId xmlns:a16="http://schemas.microsoft.com/office/drawing/2014/main" id="{15DF190D-3F4C-482B-961A-26BAC8732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49" y="1394725"/>
            <a:ext cx="7508699" cy="46881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4A1D860-C91C-49CA-BEA5-2D0C3C72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後期： </a:t>
            </a:r>
            <a:r>
              <a:rPr lang="en-US" altLang="zh-TW" dirty="0"/>
              <a:t>KANO</a:t>
            </a:r>
            <a:r>
              <a:rPr lang="zh-TW" altLang="en-US" dirty="0"/>
              <a:t>測試結果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AFEE9B6-8586-49FB-AA4A-BF0F928EE6DB}"/>
              </a:ext>
            </a:extLst>
          </p:cNvPr>
          <p:cNvGrpSpPr/>
          <p:nvPr/>
        </p:nvGrpSpPr>
        <p:grpSpPr>
          <a:xfrm>
            <a:off x="328257" y="1664597"/>
            <a:ext cx="2031325" cy="1902314"/>
            <a:chOff x="328257" y="2332273"/>
            <a:chExt cx="2031325" cy="190231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732DE29-74BC-4AFE-A30E-FC0959051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54" y="2332273"/>
              <a:ext cx="1373917" cy="1373917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D69DDD7-BF6F-49AB-8DC0-80B5C4BB172D}"/>
                </a:ext>
              </a:extLst>
            </p:cNvPr>
            <p:cNvSpPr txBox="1"/>
            <p:nvPr/>
          </p:nvSpPr>
          <p:spPr>
            <a:xfrm>
              <a:off x="328257" y="386525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SemBd" panose="020B0702040504020204" pitchFamily="34"/>
                </a:rPr>
                <a:t>有明確方向高中生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5AC1660-6FAC-490B-BCBA-61954D38FF90}"/>
              </a:ext>
            </a:extLst>
          </p:cNvPr>
          <p:cNvGrpSpPr/>
          <p:nvPr/>
        </p:nvGrpSpPr>
        <p:grpSpPr>
          <a:xfrm>
            <a:off x="328257" y="4474492"/>
            <a:ext cx="2181055" cy="2037529"/>
            <a:chOff x="328257" y="4474492"/>
            <a:chExt cx="2181055" cy="203752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EF72BCE-46FF-42EB-AC62-765B31300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54" y="4474492"/>
              <a:ext cx="1612958" cy="161295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334CC38-3E74-47B7-B305-CD0FECB89C5C}"/>
                </a:ext>
              </a:extLst>
            </p:cNvPr>
            <p:cNvSpPr txBox="1"/>
            <p:nvPr/>
          </p:nvSpPr>
          <p:spPr>
            <a:xfrm>
              <a:off x="328257" y="614268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  <a:cs typeface="Noto Sans SemBd" panose="020B0702040504020204" pitchFamily="34"/>
                </a:rPr>
                <a:t>未確認方向高中生</a:t>
              </a: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05BA4D-50C4-4CC4-82E8-0BBFDEECCD36}"/>
              </a:ext>
            </a:extLst>
          </p:cNvPr>
          <p:cNvSpPr txBox="1"/>
          <p:nvPr/>
        </p:nvSpPr>
        <p:spPr>
          <a:xfrm>
            <a:off x="4269859" y="16947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紀錄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2F2632-85E3-4B5E-A683-9D2B70F3B224}"/>
              </a:ext>
            </a:extLst>
          </p:cNvPr>
          <p:cNvSpPr txBox="1"/>
          <p:nvPr/>
        </p:nvSpPr>
        <p:spPr>
          <a:xfrm>
            <a:off x="4269859" y="22795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能力分析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CC7F20-E8FE-4B20-AE45-EE470D554E5F}"/>
              </a:ext>
            </a:extLst>
          </p:cNvPr>
          <p:cNvSpPr txBox="1"/>
          <p:nvPr/>
        </p:nvSpPr>
        <p:spPr>
          <a:xfrm>
            <a:off x="4269859" y="28888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活動推薦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860B72E-CCE8-4FB4-BC31-1DB617FC0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8889" l="8333" r="88889">
                        <a14:foregroundMark x1="72222" y1="25000" x2="72222" y2="25000"/>
                        <a14:foregroundMark x1="58333" y1="0" x2="58333" y2="0"/>
                        <a14:backgroundMark x1="38889" y1="30556" x2="38889" y2="30556"/>
                        <a14:backgroundMark x1="50000" y1="50000" x2="50000" y2="50000"/>
                        <a14:backgroundMark x1="55556" y1="75000" x2="55556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2376" y="1815695"/>
            <a:ext cx="342900" cy="3429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CA1A1DE-6EB7-4A58-95C3-5D9DD36ABE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7500" y1="15000" x2="17500" y2="15000"/>
                        <a14:foregroundMark x1="50000" y1="50000" x2="50000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263" y="2986853"/>
            <a:ext cx="381000" cy="381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0241BA2-494A-478A-AF04-AF6AB2ADC312}"/>
              </a:ext>
            </a:extLst>
          </p:cNvPr>
          <p:cNvSpPr txBox="1"/>
          <p:nvPr/>
        </p:nvSpPr>
        <p:spPr>
          <a:xfrm>
            <a:off x="4269859" y="466767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能力分析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90556F1-C475-465D-B517-CEBC3A3CF8E3}"/>
              </a:ext>
            </a:extLst>
          </p:cNvPr>
          <p:cNvSpPr txBox="1"/>
          <p:nvPr/>
        </p:nvSpPr>
        <p:spPr>
          <a:xfrm>
            <a:off x="4269859" y="52750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學類推薦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4620FE-A5A1-4740-8B52-5E258AF57D0A}"/>
              </a:ext>
            </a:extLst>
          </p:cNvPr>
          <p:cNvSpPr txBox="1"/>
          <p:nvPr/>
        </p:nvSpPr>
        <p:spPr>
          <a:xfrm>
            <a:off x="4269859" y="58824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活動推薦</a:t>
            </a:r>
            <a:endParaRPr lang="en-US" altLang="zh-TW" sz="3200" dirty="0">
              <a:solidFill>
                <a:srgbClr val="EF6C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598C553C-AB86-4861-BA70-0A913E65C8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5000" y1="47222" x2="25000" y2="47222"/>
                        <a14:foregroundMark x1="75000" y1="13889" x2="75000" y2="13889"/>
                        <a14:foregroundMark x1="75000" y1="86111" x2="75000" y2="86111"/>
                        <a14:foregroundMark x1="38889" y1="88889" x2="38889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2376" y="2408192"/>
            <a:ext cx="342900" cy="3429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04B7460-C03F-48A7-A64C-2E1C05BAF6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5000" y1="47222" x2="25000" y2="47222"/>
                        <a14:foregroundMark x1="75000" y1="13889" x2="75000" y2="13889"/>
                        <a14:foregroundMark x1="75000" y1="86111" x2="75000" y2="86111"/>
                        <a14:foregroundMark x1="38889" y1="88889" x2="38889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2376" y="4788609"/>
            <a:ext cx="342900" cy="3429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89484AD-7CE0-4C7E-925D-CE2ACE540D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5000" y1="47222" x2="25000" y2="47222"/>
                        <a14:foregroundMark x1="75000" y1="13889" x2="75000" y2="13889"/>
                        <a14:foregroundMark x1="75000" y1="86111" x2="75000" y2="86111"/>
                        <a14:foregroundMark x1="38889" y1="88889" x2="38889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2376" y="5373384"/>
            <a:ext cx="342900" cy="34290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ACE4D62-23F6-4E7A-AA12-7559644E5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7500" y1="15000" x2="17500" y2="15000"/>
                        <a14:foregroundMark x1="50000" y1="50000" x2="50000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263" y="5952189"/>
            <a:ext cx="381000" cy="38100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5E295AE-5186-40B0-A36A-3821E70C9498}"/>
              </a:ext>
            </a:extLst>
          </p:cNvPr>
          <p:cNvCxnSpPr>
            <a:cxnSpLocks/>
          </p:cNvCxnSpPr>
          <p:nvPr/>
        </p:nvCxnSpPr>
        <p:spPr>
          <a:xfrm>
            <a:off x="7193793" y="3898040"/>
            <a:ext cx="746247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8B6C1B6-8B86-4B51-8CB9-3D20835F49BE}"/>
              </a:ext>
            </a:extLst>
          </p:cNvPr>
          <p:cNvSpPr/>
          <p:nvPr/>
        </p:nvSpPr>
        <p:spPr>
          <a:xfrm>
            <a:off x="8467823" y="3629465"/>
            <a:ext cx="3175537" cy="511175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三區塊都有其受眾！</a:t>
            </a:r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430B1F3C-C59D-448C-9EF1-A52BBCEE1538}"/>
              </a:ext>
            </a:extLst>
          </p:cNvPr>
          <p:cNvSpPr/>
          <p:nvPr/>
        </p:nvSpPr>
        <p:spPr>
          <a:xfrm>
            <a:off x="8467823" y="3373593"/>
            <a:ext cx="407060" cy="407060"/>
          </a:xfrm>
          <a:custGeom>
            <a:avLst/>
            <a:gdLst>
              <a:gd name="connsiteX0" fmla="*/ 269329 w 538486"/>
              <a:gd name="connsiteY0" fmla="*/ 86 h 538486"/>
              <a:gd name="connsiteX1" fmla="*/ 86 w 538486"/>
              <a:gd name="connsiteY1" fmla="*/ 269329 h 538486"/>
              <a:gd name="connsiteX2" fmla="*/ 269329 w 538486"/>
              <a:gd name="connsiteY2" fmla="*/ 538572 h 538486"/>
              <a:gd name="connsiteX3" fmla="*/ 538572 w 538486"/>
              <a:gd name="connsiteY3" fmla="*/ 269329 h 538486"/>
              <a:gd name="connsiteX4" fmla="*/ 269329 w 538486"/>
              <a:gd name="connsiteY4" fmla="*/ 86 h 53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86" h="538486">
                <a:moveTo>
                  <a:pt x="269329" y="86"/>
                </a:moveTo>
                <a:cubicBezTo>
                  <a:pt x="120863" y="86"/>
                  <a:pt x="86" y="120863"/>
                  <a:pt x="86" y="269329"/>
                </a:cubicBezTo>
                <a:cubicBezTo>
                  <a:pt x="86" y="417796"/>
                  <a:pt x="120863" y="538572"/>
                  <a:pt x="269329" y="538572"/>
                </a:cubicBezTo>
                <a:cubicBezTo>
                  <a:pt x="417796" y="538572"/>
                  <a:pt x="538572" y="417796"/>
                  <a:pt x="538572" y="269329"/>
                </a:cubicBezTo>
                <a:cubicBezTo>
                  <a:pt x="538572" y="120863"/>
                  <a:pt x="417796" y="86"/>
                  <a:pt x="269329" y="86"/>
                </a:cubicBezTo>
                <a:close/>
              </a:path>
            </a:pathLst>
          </a:custGeom>
          <a:solidFill>
            <a:srgbClr val="05944F"/>
          </a:solidFill>
          <a:ln w="1042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 dirty="0"/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085DD9BF-E5F2-488B-A3FE-582F3D188A27}"/>
              </a:ext>
            </a:extLst>
          </p:cNvPr>
          <p:cNvSpPr/>
          <p:nvPr/>
        </p:nvSpPr>
        <p:spPr>
          <a:xfrm>
            <a:off x="8580184" y="3505035"/>
            <a:ext cx="198760" cy="143902"/>
          </a:xfrm>
          <a:custGeom>
            <a:avLst/>
            <a:gdLst>
              <a:gd name="connsiteX0" fmla="*/ 257152 w 262932"/>
              <a:gd name="connsiteY0" fmla="*/ 38392 h 190363"/>
              <a:gd name="connsiteX1" fmla="*/ 111311 w 262932"/>
              <a:gd name="connsiteY1" fmla="*/ 184230 h 190363"/>
              <a:gd name="connsiteX2" fmla="*/ 95449 w 262932"/>
              <a:gd name="connsiteY2" fmla="*/ 190807 h 190363"/>
              <a:gd name="connsiteX3" fmla="*/ 79587 w 262932"/>
              <a:gd name="connsiteY3" fmla="*/ 184230 h 190363"/>
              <a:gd name="connsiteX4" fmla="*/ 6668 w 262932"/>
              <a:gd name="connsiteY4" fmla="*/ 111311 h 190363"/>
              <a:gd name="connsiteX5" fmla="*/ 6668 w 262932"/>
              <a:gd name="connsiteY5" fmla="*/ 79587 h 190363"/>
              <a:gd name="connsiteX6" fmla="*/ 38392 w 262932"/>
              <a:gd name="connsiteY6" fmla="*/ 79587 h 190363"/>
              <a:gd name="connsiteX7" fmla="*/ 95449 w 262932"/>
              <a:gd name="connsiteY7" fmla="*/ 136643 h 190363"/>
              <a:gd name="connsiteX8" fmla="*/ 225428 w 262932"/>
              <a:gd name="connsiteY8" fmla="*/ 6668 h 190363"/>
              <a:gd name="connsiteX9" fmla="*/ 257152 w 262932"/>
              <a:gd name="connsiteY9" fmla="*/ 6668 h 190363"/>
              <a:gd name="connsiteX10" fmla="*/ 257152 w 262932"/>
              <a:gd name="connsiteY10" fmla="*/ 38392 h 19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932" h="190363">
                <a:moveTo>
                  <a:pt x="257152" y="38392"/>
                </a:moveTo>
                <a:lnTo>
                  <a:pt x="111311" y="184230"/>
                </a:lnTo>
                <a:cubicBezTo>
                  <a:pt x="106936" y="188605"/>
                  <a:pt x="101192" y="190807"/>
                  <a:pt x="95449" y="190807"/>
                </a:cubicBezTo>
                <a:cubicBezTo>
                  <a:pt x="89705" y="190807"/>
                  <a:pt x="83962" y="188605"/>
                  <a:pt x="79587" y="184230"/>
                </a:cubicBezTo>
                <a:lnTo>
                  <a:pt x="6668" y="111311"/>
                </a:lnTo>
                <a:cubicBezTo>
                  <a:pt x="-2108" y="102540"/>
                  <a:pt x="-2108" y="88358"/>
                  <a:pt x="6668" y="79587"/>
                </a:cubicBezTo>
                <a:cubicBezTo>
                  <a:pt x="15439" y="70811"/>
                  <a:pt x="29617" y="70811"/>
                  <a:pt x="38392" y="79587"/>
                </a:cubicBezTo>
                <a:lnTo>
                  <a:pt x="95449" y="136643"/>
                </a:lnTo>
                <a:lnTo>
                  <a:pt x="225428" y="6668"/>
                </a:lnTo>
                <a:cubicBezTo>
                  <a:pt x="234199" y="-2108"/>
                  <a:pt x="248377" y="-2108"/>
                  <a:pt x="257152" y="6668"/>
                </a:cubicBezTo>
                <a:cubicBezTo>
                  <a:pt x="265924" y="15439"/>
                  <a:pt x="265924" y="29617"/>
                  <a:pt x="257152" y="38392"/>
                </a:cubicBezTo>
                <a:close/>
              </a:path>
            </a:pathLst>
          </a:custGeom>
          <a:solidFill>
            <a:srgbClr val="FAFAFA"/>
          </a:solidFill>
          <a:ln w="1042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011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5109091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4188911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503FBC7-B694-415B-9A96-FCE8D0F055D0}"/>
              </a:ext>
            </a:extLst>
          </p:cNvPr>
          <p:cNvCxnSpPr>
            <a:cxnSpLocks/>
          </p:cNvCxnSpPr>
          <p:nvPr/>
        </p:nvCxnSpPr>
        <p:spPr>
          <a:xfrm flipH="1">
            <a:off x="-228600" y="967933"/>
            <a:ext cx="1242060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345D499-D61D-4F0D-B8AA-D257BE6619BF}"/>
              </a:ext>
            </a:extLst>
          </p:cNvPr>
          <p:cNvGrpSpPr/>
          <p:nvPr/>
        </p:nvGrpSpPr>
        <p:grpSpPr>
          <a:xfrm>
            <a:off x="1066587" y="1567223"/>
            <a:ext cx="902811" cy="1120026"/>
            <a:chOff x="1124441" y="3284350"/>
            <a:chExt cx="902811" cy="1120026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A02D381-3489-493F-BE61-D50A28630FD5}"/>
                </a:ext>
              </a:extLst>
            </p:cNvPr>
            <p:cNvSpPr txBox="1"/>
            <p:nvPr/>
          </p:nvSpPr>
          <p:spPr>
            <a:xfrm>
              <a:off x="1124441" y="409659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功能增改</a:t>
              </a:r>
            </a:p>
          </p:txBody>
        </p:sp>
        <p:pic>
          <p:nvPicPr>
            <p:cNvPr id="34" name="圖形 33">
              <a:extLst>
                <a:ext uri="{FF2B5EF4-FFF2-40B4-BE49-F238E27FC236}">
                  <a16:creationId xmlns:a16="http://schemas.microsoft.com/office/drawing/2014/main" id="{8BE519D5-0898-46A2-94FC-38622629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2597" y="3284350"/>
              <a:ext cx="746501" cy="746501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EAA93BC-49FE-4C9A-9574-10954E9AE4DD}"/>
              </a:ext>
            </a:extLst>
          </p:cNvPr>
          <p:cNvGrpSpPr/>
          <p:nvPr/>
        </p:nvGrpSpPr>
        <p:grpSpPr>
          <a:xfrm>
            <a:off x="1066587" y="3322243"/>
            <a:ext cx="902811" cy="1120026"/>
            <a:chOff x="1124441" y="1593910"/>
            <a:chExt cx="902811" cy="1120026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1C6D85F-51A3-4D07-8D0C-EEA5BF16B590}"/>
                </a:ext>
              </a:extLst>
            </p:cNvPr>
            <p:cNvSpPr txBox="1"/>
            <p:nvPr/>
          </p:nvSpPr>
          <p:spPr>
            <a:xfrm>
              <a:off x="1124441" y="240615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行銷方式</a:t>
              </a:r>
            </a:p>
          </p:txBody>
        </p:sp>
        <p:pic>
          <p:nvPicPr>
            <p:cNvPr id="37" name="圖形 36">
              <a:extLst>
                <a:ext uri="{FF2B5EF4-FFF2-40B4-BE49-F238E27FC236}">
                  <a16:creationId xmlns:a16="http://schemas.microsoft.com/office/drawing/2014/main" id="{965345D5-C7D6-43D5-ACB9-C2BB2175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2597" y="1593910"/>
              <a:ext cx="746501" cy="746501"/>
            </a:xfrm>
            <a:prstGeom prst="rect">
              <a:avLst/>
            </a:prstGeom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FD63212-AFB9-4E7D-BDEE-4EDD4074C01A}"/>
              </a:ext>
            </a:extLst>
          </p:cNvPr>
          <p:cNvGrpSpPr/>
          <p:nvPr/>
        </p:nvGrpSpPr>
        <p:grpSpPr>
          <a:xfrm>
            <a:off x="1066587" y="5120334"/>
            <a:ext cx="902811" cy="1065844"/>
            <a:chOff x="1124441" y="4790139"/>
            <a:chExt cx="902811" cy="1065844"/>
          </a:xfrm>
        </p:grpSpPr>
        <p:pic>
          <p:nvPicPr>
            <p:cNvPr id="39" name="圖形 38">
              <a:extLst>
                <a:ext uri="{FF2B5EF4-FFF2-40B4-BE49-F238E27FC236}">
                  <a16:creationId xmlns:a16="http://schemas.microsoft.com/office/drawing/2014/main" id="{79AF05F4-C937-4600-82CD-1D51DBF11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2597" y="4790139"/>
              <a:ext cx="746501" cy="746501"/>
            </a:xfrm>
            <a:prstGeom prst="rect">
              <a:avLst/>
            </a:prstGeom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64BC92AD-DA1F-4160-A589-95B440E68489}"/>
                </a:ext>
              </a:extLst>
            </p:cNvPr>
            <p:cNvSpPr txBox="1"/>
            <p:nvPr/>
          </p:nvSpPr>
          <p:spPr>
            <a:xfrm>
              <a:off x="1124441" y="554820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機構合作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434F7D41-AFAC-4204-A186-2FAC277B7C25}"/>
              </a:ext>
            </a:extLst>
          </p:cNvPr>
          <p:cNvGrpSpPr/>
          <p:nvPr/>
        </p:nvGrpSpPr>
        <p:grpSpPr>
          <a:xfrm>
            <a:off x="-4706813" y="177645"/>
            <a:ext cx="719507" cy="839984"/>
            <a:chOff x="-4706813" y="177645"/>
            <a:chExt cx="719507" cy="839984"/>
          </a:xfrm>
        </p:grpSpPr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7C3BAD8-B32C-4E04-B0D1-3A84EB7ACFE4}"/>
                </a:ext>
              </a:extLst>
            </p:cNvPr>
            <p:cNvSpPr/>
            <p:nvPr/>
          </p:nvSpPr>
          <p:spPr>
            <a:xfrm>
              <a:off x="-4442725" y="918237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6C5611F4-8862-4A7D-949C-D0F970F440BF}"/>
                </a:ext>
              </a:extLst>
            </p:cNvPr>
            <p:cNvSpPr txBox="1"/>
            <p:nvPr/>
          </p:nvSpPr>
          <p:spPr>
            <a:xfrm>
              <a:off x="-4706813" y="17764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中期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40368AAB-8574-4A22-A720-AF1DC965FEF7}"/>
                </a:ext>
              </a:extLst>
            </p:cNvPr>
            <p:cNvSpPr txBox="1"/>
            <p:nvPr/>
          </p:nvSpPr>
          <p:spPr>
            <a:xfrm>
              <a:off x="-4699360" y="491233"/>
              <a:ext cx="712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rgbClr val="F4AE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1-2</a:t>
              </a:r>
              <a:r>
                <a:rPr lang="zh-TW" altLang="en-US" sz="1600" dirty="0">
                  <a:solidFill>
                    <a:srgbClr val="F4AE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年</a:t>
              </a:r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5152FB9B-909B-43E1-8680-95E8DC557B09}"/>
              </a:ext>
            </a:extLst>
          </p:cNvPr>
          <p:cNvSpPr txBox="1"/>
          <p:nvPr/>
        </p:nvSpPr>
        <p:spPr>
          <a:xfrm>
            <a:off x="8663149" y="1876473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增加學類對應課程、性向測驗資料</a:t>
            </a:r>
            <a:endParaRPr lang="en-US" altLang="zh-TW" sz="1400" dirty="0">
              <a:solidFill>
                <a:srgbClr val="595959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EAAC94F8-A06C-4A22-B30B-950D843F3029}"/>
              </a:ext>
            </a:extLst>
          </p:cNvPr>
          <p:cNvSpPr/>
          <p:nvPr/>
        </p:nvSpPr>
        <p:spPr>
          <a:xfrm>
            <a:off x="8534910" y="1480891"/>
            <a:ext cx="3269564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CFBAC54-0CA5-4B4C-AA7D-7792863342DE}"/>
              </a:ext>
            </a:extLst>
          </p:cNvPr>
          <p:cNvSpPr txBox="1"/>
          <p:nvPr/>
        </p:nvSpPr>
        <p:spPr>
          <a:xfrm>
            <a:off x="9246764" y="360518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外部活動方互惠機制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BB10A776-8412-431C-8618-6D5E8B53B3E9}"/>
              </a:ext>
            </a:extLst>
          </p:cNvPr>
          <p:cNvSpPr/>
          <p:nvPr/>
        </p:nvSpPr>
        <p:spPr>
          <a:xfrm>
            <a:off x="8534909" y="3232853"/>
            <a:ext cx="3269563" cy="2849434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pic>
        <p:nvPicPr>
          <p:cNvPr id="76" name="圖形 75">
            <a:extLst>
              <a:ext uri="{FF2B5EF4-FFF2-40B4-BE49-F238E27FC236}">
                <a16:creationId xmlns:a16="http://schemas.microsoft.com/office/drawing/2014/main" id="{506BF762-AE82-4534-95BA-8E579C52EE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8398" y="4769560"/>
            <a:ext cx="519582" cy="519582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5C9494AD-8AA5-409A-B258-C73132F0E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290" y="4706109"/>
            <a:ext cx="583033" cy="583033"/>
          </a:xfrm>
          <a:prstGeom prst="rect">
            <a:avLst/>
          </a:prstGeom>
        </p:spPr>
      </p:pic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EAC4B6A-8349-4938-A55E-A18A88B4187E}"/>
              </a:ext>
            </a:extLst>
          </p:cNvPr>
          <p:cNvCxnSpPr/>
          <p:nvPr/>
        </p:nvCxnSpPr>
        <p:spPr>
          <a:xfrm>
            <a:off x="9430804" y="4899294"/>
            <a:ext cx="1302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6259F146-9E69-4152-9B75-3A1ECA8819DE}"/>
              </a:ext>
            </a:extLst>
          </p:cNvPr>
          <p:cNvCxnSpPr>
            <a:cxnSpLocks/>
          </p:cNvCxnSpPr>
          <p:nvPr/>
        </p:nvCxnSpPr>
        <p:spPr>
          <a:xfrm flipH="1">
            <a:off x="9430804" y="5120334"/>
            <a:ext cx="13024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F7A781EF-07DB-4474-BD5B-EDDF14C42549}"/>
              </a:ext>
            </a:extLst>
          </p:cNvPr>
          <p:cNvSpPr txBox="1"/>
          <p:nvPr/>
        </p:nvSpPr>
        <p:spPr>
          <a:xfrm>
            <a:off x="9650598" y="45711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優先推薦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C23F0149-0B6A-42CA-9919-D5A31ABCEAFE}"/>
              </a:ext>
            </a:extLst>
          </p:cNvPr>
          <p:cNvSpPr txBox="1"/>
          <p:nvPr/>
        </p:nvSpPr>
        <p:spPr>
          <a:xfrm>
            <a:off x="9832559" y="513964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金流</a:t>
            </a: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A5AF76D2-AA60-45DC-A764-B44379483401}"/>
              </a:ext>
            </a:extLst>
          </p:cNvPr>
          <p:cNvGrpSpPr/>
          <p:nvPr/>
        </p:nvGrpSpPr>
        <p:grpSpPr>
          <a:xfrm>
            <a:off x="9832559" y="444378"/>
            <a:ext cx="697627" cy="586751"/>
            <a:chOff x="4010800" y="438762"/>
            <a:chExt cx="697627" cy="586751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DFE85C61-863F-4958-920D-2849DE97412E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71E5EB6E-CAEC-4FD7-8542-C59BBB74F483}"/>
                </a:ext>
              </a:extLst>
            </p:cNvPr>
            <p:cNvSpPr txBox="1"/>
            <p:nvPr/>
          </p:nvSpPr>
          <p:spPr>
            <a:xfrm>
              <a:off x="4010800" y="4387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長期</a:t>
              </a:r>
            </a:p>
          </p:txBody>
        </p:sp>
      </p:grp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D876B21F-1A7A-4C41-996D-AAE2CD1292D1}"/>
              </a:ext>
            </a:extLst>
          </p:cNvPr>
          <p:cNvSpPr txBox="1"/>
          <p:nvPr/>
        </p:nvSpPr>
        <p:spPr>
          <a:xfrm>
            <a:off x="5834869" y="370226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與部分高中職輔導室洽談</a:t>
            </a:r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7ED7010A-C127-4078-A049-4517604A5773}"/>
              </a:ext>
            </a:extLst>
          </p:cNvPr>
          <p:cNvSpPr/>
          <p:nvPr/>
        </p:nvSpPr>
        <p:spPr>
          <a:xfrm>
            <a:off x="5653209" y="3329016"/>
            <a:ext cx="2451694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E58EAAB5-5947-416C-B5F0-7B30FE48458D}"/>
              </a:ext>
            </a:extLst>
          </p:cNvPr>
          <p:cNvSpPr txBox="1"/>
          <p:nvPr/>
        </p:nvSpPr>
        <p:spPr>
          <a:xfrm>
            <a:off x="5781447" y="169125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活動參與：社群建立</a:t>
            </a:r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4C69FC1F-DF38-445D-957C-4793F09A9678}"/>
              </a:ext>
            </a:extLst>
          </p:cNvPr>
          <p:cNvSpPr/>
          <p:nvPr/>
        </p:nvSpPr>
        <p:spPr>
          <a:xfrm>
            <a:off x="5653208" y="1480891"/>
            <a:ext cx="2540000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3ACC96AF-137E-4014-A231-9B036205CA68}"/>
              </a:ext>
            </a:extLst>
          </p:cNvPr>
          <p:cNvSpPr txBox="1"/>
          <p:nvPr/>
        </p:nvSpPr>
        <p:spPr>
          <a:xfrm>
            <a:off x="5781447" y="542073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邀請活動辦理方上架活動</a:t>
            </a: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8AF310BC-A317-434C-AC99-5DBCC076F3DF}"/>
              </a:ext>
            </a:extLst>
          </p:cNvPr>
          <p:cNvSpPr/>
          <p:nvPr/>
        </p:nvSpPr>
        <p:spPr>
          <a:xfrm>
            <a:off x="5653208" y="5012603"/>
            <a:ext cx="2540000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080A33BF-2658-4225-A3D7-F06FEB291DD1}"/>
              </a:ext>
            </a:extLst>
          </p:cNvPr>
          <p:cNvSpPr txBox="1"/>
          <p:nvPr/>
        </p:nvSpPr>
        <p:spPr>
          <a:xfrm>
            <a:off x="5781447" y="2029119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以用戶資料為模型優化元素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F4827174-83BF-4389-AD04-63968DA40033}"/>
              </a:ext>
            </a:extLst>
          </p:cNvPr>
          <p:cNvSpPr txBox="1"/>
          <p:nvPr/>
        </p:nvSpPr>
        <p:spPr>
          <a:xfrm>
            <a:off x="2642428" y="370226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徵選高中生大使進行推廣</a:t>
            </a: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CBEEFD81-6342-46AB-AB23-07FDE3313D96}"/>
              </a:ext>
            </a:extLst>
          </p:cNvPr>
          <p:cNvSpPr/>
          <p:nvPr/>
        </p:nvSpPr>
        <p:spPr>
          <a:xfrm>
            <a:off x="2491035" y="3329016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2CE420C2-2BB9-433F-8ED4-5E81BB456FA7}"/>
              </a:ext>
            </a:extLst>
          </p:cNvPr>
          <p:cNvSpPr txBox="1"/>
          <p:nvPr/>
        </p:nvSpPr>
        <p:spPr>
          <a:xfrm>
            <a:off x="2619275" y="1834130"/>
            <a:ext cx="2323072" cy="37587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用</a:t>
            </a: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NLP</a:t>
            </a:r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對活動自動分類標籤</a:t>
            </a:r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E8EBDFE1-68FE-45ED-8A4D-F7DF782F7218}"/>
              </a:ext>
            </a:extLst>
          </p:cNvPr>
          <p:cNvSpPr/>
          <p:nvPr/>
        </p:nvSpPr>
        <p:spPr>
          <a:xfrm>
            <a:off x="2491035" y="1480891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4EB6BC4F-89D6-4AA9-8E8A-88EA73C34DDA}"/>
              </a:ext>
            </a:extLst>
          </p:cNvPr>
          <p:cNvSpPr txBox="1"/>
          <p:nvPr/>
        </p:nvSpPr>
        <p:spPr>
          <a:xfrm>
            <a:off x="2619275" y="5350972"/>
            <a:ext cx="2483372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與</a:t>
            </a:r>
            <a:r>
              <a:rPr lang="en-US" altLang="zh-TW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IOH</a:t>
            </a:r>
            <a:r>
              <a: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洽談增加科系分享資訊</a:t>
            </a: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0440AA70-3319-4A98-85B9-1BD4A21214AF}"/>
              </a:ext>
            </a:extLst>
          </p:cNvPr>
          <p:cNvSpPr/>
          <p:nvPr/>
        </p:nvSpPr>
        <p:spPr>
          <a:xfrm>
            <a:off x="2491035" y="5012603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A129BC23-C082-4C54-A239-2934112BBD00}"/>
              </a:ext>
            </a:extLst>
          </p:cNvPr>
          <p:cNvGrpSpPr/>
          <p:nvPr/>
        </p:nvGrpSpPr>
        <p:grpSpPr>
          <a:xfrm>
            <a:off x="3520160" y="444378"/>
            <a:ext cx="697627" cy="586751"/>
            <a:chOff x="4010800" y="438762"/>
            <a:chExt cx="697627" cy="586751"/>
          </a:xfrm>
        </p:grpSpPr>
        <p:sp>
          <p:nvSpPr>
            <p:cNvPr id="103" name="橢圓 102">
              <a:extLst>
                <a:ext uri="{FF2B5EF4-FFF2-40B4-BE49-F238E27FC236}">
                  <a16:creationId xmlns:a16="http://schemas.microsoft.com/office/drawing/2014/main" id="{5A55C332-D5D6-49FB-8539-BBE61135A20C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C7E6700F-BC5B-4EB7-B473-4DA176FE07AD}"/>
                </a:ext>
              </a:extLst>
            </p:cNvPr>
            <p:cNvSpPr txBox="1"/>
            <p:nvPr/>
          </p:nvSpPr>
          <p:spPr>
            <a:xfrm>
              <a:off x="4010800" y="4387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短期</a:t>
              </a:r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6C1D03B2-1F9C-460A-A133-298AD3420407}"/>
              </a:ext>
            </a:extLst>
          </p:cNvPr>
          <p:cNvGrpSpPr/>
          <p:nvPr/>
        </p:nvGrpSpPr>
        <p:grpSpPr>
          <a:xfrm>
            <a:off x="6332879" y="444378"/>
            <a:ext cx="697627" cy="586751"/>
            <a:chOff x="4010800" y="438762"/>
            <a:chExt cx="697627" cy="586751"/>
          </a:xfrm>
        </p:grpSpPr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2D04E713-5040-4A3B-BF70-EF0E239BE9D7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98DAD2C-122B-44AB-8024-1CD0565BF6DA}"/>
                </a:ext>
              </a:extLst>
            </p:cNvPr>
            <p:cNvSpPr txBox="1"/>
            <p:nvPr/>
          </p:nvSpPr>
          <p:spPr>
            <a:xfrm>
              <a:off x="4010800" y="4387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中期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014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503FBC7-B694-415B-9A96-FCE8D0F055D0}"/>
              </a:ext>
            </a:extLst>
          </p:cNvPr>
          <p:cNvCxnSpPr>
            <a:cxnSpLocks/>
          </p:cNvCxnSpPr>
          <p:nvPr/>
        </p:nvCxnSpPr>
        <p:spPr>
          <a:xfrm flipH="1">
            <a:off x="-228600" y="967933"/>
            <a:ext cx="1242060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345D499-D61D-4F0D-B8AA-D257BE6619BF}"/>
              </a:ext>
            </a:extLst>
          </p:cNvPr>
          <p:cNvGrpSpPr/>
          <p:nvPr/>
        </p:nvGrpSpPr>
        <p:grpSpPr>
          <a:xfrm>
            <a:off x="1066587" y="1567223"/>
            <a:ext cx="2103589" cy="1120026"/>
            <a:chOff x="1124441" y="3284350"/>
            <a:chExt cx="2103589" cy="1120026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A02D381-3489-493F-BE61-D50A28630FD5}"/>
                </a:ext>
              </a:extLst>
            </p:cNvPr>
            <p:cNvSpPr txBox="1"/>
            <p:nvPr/>
          </p:nvSpPr>
          <p:spPr>
            <a:xfrm>
              <a:off x="1124441" y="4096599"/>
              <a:ext cx="2103589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zh-TW" altLang="en-US" sz="140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/>
                </a:rPr>
                <a:t>Develop more features</a:t>
              </a:r>
              <a:endPara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pic>
          <p:nvPicPr>
            <p:cNvPr id="34" name="圖形 33">
              <a:extLst>
                <a:ext uri="{FF2B5EF4-FFF2-40B4-BE49-F238E27FC236}">
                  <a16:creationId xmlns:a16="http://schemas.microsoft.com/office/drawing/2014/main" id="{8BE519D5-0898-46A2-94FC-38622629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2597" y="3284350"/>
              <a:ext cx="746501" cy="746501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EAA93BC-49FE-4C9A-9574-10954E9AE4DD}"/>
              </a:ext>
            </a:extLst>
          </p:cNvPr>
          <p:cNvGrpSpPr/>
          <p:nvPr/>
        </p:nvGrpSpPr>
        <p:grpSpPr>
          <a:xfrm>
            <a:off x="1066587" y="3322243"/>
            <a:ext cx="1892826" cy="1335469"/>
            <a:chOff x="1124441" y="1593910"/>
            <a:chExt cx="1892826" cy="1335469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1C6D85F-51A3-4D07-8D0C-EEA5BF16B590}"/>
                </a:ext>
              </a:extLst>
            </p:cNvPr>
            <p:cNvSpPr txBox="1"/>
            <p:nvPr/>
          </p:nvSpPr>
          <p:spPr>
            <a:xfrm>
              <a:off x="1124441" y="2406159"/>
              <a:ext cx="1892826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zh-TW" altLang="en-US" sz="140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/>
                </a:rPr>
                <a:t>Adapt new </a:t>
              </a:r>
              <a:endPara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  <a:p>
              <a:r>
                <a:rPr lang="zh-TW" altLang="en-US" sz="140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/>
                </a:rPr>
                <a:t>marketing methods </a:t>
              </a:r>
              <a:endPara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pic>
          <p:nvPicPr>
            <p:cNvPr id="37" name="圖形 36">
              <a:extLst>
                <a:ext uri="{FF2B5EF4-FFF2-40B4-BE49-F238E27FC236}">
                  <a16:creationId xmlns:a16="http://schemas.microsoft.com/office/drawing/2014/main" id="{965345D5-C7D6-43D5-ACB9-C2BB2175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2597" y="1593910"/>
              <a:ext cx="746501" cy="746501"/>
            </a:xfrm>
            <a:prstGeom prst="rect">
              <a:avLst/>
            </a:prstGeom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FD63212-AFB9-4E7D-BDEE-4EDD4074C01A}"/>
              </a:ext>
            </a:extLst>
          </p:cNvPr>
          <p:cNvGrpSpPr/>
          <p:nvPr/>
        </p:nvGrpSpPr>
        <p:grpSpPr>
          <a:xfrm>
            <a:off x="1066587" y="5120334"/>
            <a:ext cx="2161169" cy="1281287"/>
            <a:chOff x="1124441" y="4790139"/>
            <a:chExt cx="2161169" cy="1281287"/>
          </a:xfrm>
        </p:grpSpPr>
        <p:pic>
          <p:nvPicPr>
            <p:cNvPr id="39" name="圖形 38">
              <a:extLst>
                <a:ext uri="{FF2B5EF4-FFF2-40B4-BE49-F238E27FC236}">
                  <a16:creationId xmlns:a16="http://schemas.microsoft.com/office/drawing/2014/main" id="{79AF05F4-C937-4600-82CD-1D51DBF11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2597" y="4790139"/>
              <a:ext cx="746501" cy="746501"/>
            </a:xfrm>
            <a:prstGeom prst="rect">
              <a:avLst/>
            </a:prstGeom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64BC92AD-DA1F-4160-A589-95B440E68489}"/>
                </a:ext>
              </a:extLst>
            </p:cNvPr>
            <p:cNvSpPr txBox="1"/>
            <p:nvPr/>
          </p:nvSpPr>
          <p:spPr>
            <a:xfrm>
              <a:off x="1124441" y="5548206"/>
              <a:ext cx="2161169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zh-TW" altLang="en-US" sz="140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/>
                </a:rPr>
                <a:t>Cooperate with </a:t>
              </a:r>
              <a:endParaRPr lang="zh-TW" altLang="en-US" sz="14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  <a:p>
              <a:r>
                <a:rPr lang="zh-TW" altLang="en-US" sz="140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/>
                </a:rPr>
                <a:t>educational institutions</a:t>
              </a:r>
              <a:endPara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434F7D41-AFAC-4204-A186-2FAC277B7C25}"/>
              </a:ext>
            </a:extLst>
          </p:cNvPr>
          <p:cNvGrpSpPr/>
          <p:nvPr/>
        </p:nvGrpSpPr>
        <p:grpSpPr>
          <a:xfrm>
            <a:off x="-4706813" y="177645"/>
            <a:ext cx="719507" cy="839984"/>
            <a:chOff x="-4706813" y="177645"/>
            <a:chExt cx="719507" cy="839984"/>
          </a:xfrm>
        </p:grpSpPr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7C3BAD8-B32C-4E04-B0D1-3A84EB7ACFE4}"/>
                </a:ext>
              </a:extLst>
            </p:cNvPr>
            <p:cNvSpPr/>
            <p:nvPr/>
          </p:nvSpPr>
          <p:spPr>
            <a:xfrm>
              <a:off x="-4442725" y="918237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6C5611F4-8862-4A7D-949C-D0F970F440BF}"/>
                </a:ext>
              </a:extLst>
            </p:cNvPr>
            <p:cNvSpPr txBox="1"/>
            <p:nvPr/>
          </p:nvSpPr>
          <p:spPr>
            <a:xfrm>
              <a:off x="-4706813" y="17764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中期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40368AAB-8574-4A22-A720-AF1DC965FEF7}"/>
                </a:ext>
              </a:extLst>
            </p:cNvPr>
            <p:cNvSpPr txBox="1"/>
            <p:nvPr/>
          </p:nvSpPr>
          <p:spPr>
            <a:xfrm>
              <a:off x="-4699360" y="491233"/>
              <a:ext cx="712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rgbClr val="F4AE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1-2</a:t>
              </a:r>
              <a:r>
                <a:rPr lang="zh-TW" altLang="en-US" sz="1600" dirty="0">
                  <a:solidFill>
                    <a:srgbClr val="F4AE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年</a:t>
              </a:r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5152FB9B-909B-43E1-8680-95E8DC557B09}"/>
              </a:ext>
            </a:extLst>
          </p:cNvPr>
          <p:cNvSpPr txBox="1"/>
          <p:nvPr/>
        </p:nvSpPr>
        <p:spPr>
          <a:xfrm>
            <a:off x="8624404" y="1308202"/>
            <a:ext cx="3748655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Recommend suitable courses </a:t>
            </a:r>
            <a:endParaRPr lang="zh-TW"/>
          </a:p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along each department recommendation, </a:t>
            </a:r>
            <a:endParaRPr lang="zh-TW">
              <a:solidFill>
                <a:srgbClr val="000000"/>
              </a:solidFill>
              <a:latin typeface="Calibri" panose="020F0502020204030204"/>
              <a:ea typeface="新細明體"/>
              <a:cs typeface="Calibri"/>
            </a:endParaRPr>
          </a:p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Alse integrate aptitude test results </a:t>
            </a:r>
            <a:endParaRPr lang="zh-TW">
              <a:solidFill>
                <a:srgbClr val="000000"/>
              </a:solidFill>
              <a:latin typeface="Calibri" panose="020F0502020204030204"/>
              <a:ea typeface="新細明體"/>
              <a:cs typeface="Calibri"/>
            </a:endParaRPr>
          </a:p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into our career recommendation system.</a:t>
            </a:r>
            <a:endParaRPr lang="zh-TW">
              <a:ea typeface="新細明體"/>
              <a:cs typeface="Calibri"/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EAAC94F8-A06C-4A22-B30B-950D843F3029}"/>
              </a:ext>
            </a:extLst>
          </p:cNvPr>
          <p:cNvSpPr/>
          <p:nvPr/>
        </p:nvSpPr>
        <p:spPr>
          <a:xfrm>
            <a:off x="8534910" y="1480891"/>
            <a:ext cx="3269564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CFBAC54-0CA5-4B4C-AA7D-7792863342DE}"/>
              </a:ext>
            </a:extLst>
          </p:cNvPr>
          <p:cNvSpPr txBox="1"/>
          <p:nvPr/>
        </p:nvSpPr>
        <p:spPr>
          <a:xfrm>
            <a:off x="8652662" y="3592274"/>
            <a:ext cx="495520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Establish </a:t>
            </a:r>
            <a:r>
              <a:rPr lang="en" altLang="zh-TW" sz="1400" dirty="0">
                <a:latin typeface="Consolas"/>
                <a:ea typeface="Noto Sans TC Medium"/>
              </a:rPr>
              <a:t>Reciprocal mechanism</a:t>
            </a:r>
          </a:p>
          <a:p>
            <a:r>
              <a:rPr lang="en" altLang="zh-TW" sz="1400" dirty="0">
                <a:solidFill>
                  <a:srgbClr val="000000"/>
                </a:solidFill>
                <a:latin typeface="Consolas"/>
                <a:ea typeface="Noto Sans TC Medium"/>
              </a:rPr>
              <a:t>With external career related </a:t>
            </a:r>
            <a:r>
              <a:rPr lang="en" altLang="zh-TW" sz="1400" dirty="0" err="1">
                <a:solidFill>
                  <a:srgbClr val="000000"/>
                </a:solidFill>
                <a:latin typeface="Consolas"/>
                <a:ea typeface="Noto Sans TC Medium"/>
              </a:rPr>
              <a:t>activty</a:t>
            </a:r>
            <a:r>
              <a:rPr lang="en" altLang="zh-TW" sz="1400" dirty="0">
                <a:solidFill>
                  <a:srgbClr val="000000"/>
                </a:solidFill>
                <a:latin typeface="Consolas"/>
                <a:ea typeface="Noto Sans TC Medium"/>
              </a:rPr>
              <a:t> organizers.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BB10A776-8412-431C-8618-6D5E8B53B3E9}"/>
              </a:ext>
            </a:extLst>
          </p:cNvPr>
          <p:cNvSpPr/>
          <p:nvPr/>
        </p:nvSpPr>
        <p:spPr>
          <a:xfrm>
            <a:off x="8534909" y="3232853"/>
            <a:ext cx="3269563" cy="2849434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pic>
        <p:nvPicPr>
          <p:cNvPr id="76" name="圖形 75">
            <a:extLst>
              <a:ext uri="{FF2B5EF4-FFF2-40B4-BE49-F238E27FC236}">
                <a16:creationId xmlns:a16="http://schemas.microsoft.com/office/drawing/2014/main" id="{506BF762-AE82-4534-95BA-8E579C52EE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8398" y="4769560"/>
            <a:ext cx="519582" cy="519582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5C9494AD-8AA5-409A-B258-C73132F0E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290" y="4706109"/>
            <a:ext cx="583033" cy="583033"/>
          </a:xfrm>
          <a:prstGeom prst="rect">
            <a:avLst/>
          </a:prstGeom>
        </p:spPr>
      </p:pic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EAC4B6A-8349-4938-A55E-A18A88B4187E}"/>
              </a:ext>
            </a:extLst>
          </p:cNvPr>
          <p:cNvCxnSpPr/>
          <p:nvPr/>
        </p:nvCxnSpPr>
        <p:spPr>
          <a:xfrm>
            <a:off x="9430804" y="4899294"/>
            <a:ext cx="1302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6259F146-9E69-4152-9B75-3A1ECA8819DE}"/>
              </a:ext>
            </a:extLst>
          </p:cNvPr>
          <p:cNvCxnSpPr>
            <a:cxnSpLocks/>
          </p:cNvCxnSpPr>
          <p:nvPr/>
        </p:nvCxnSpPr>
        <p:spPr>
          <a:xfrm flipH="1">
            <a:off x="9430804" y="5120334"/>
            <a:ext cx="13024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F7A781EF-07DB-4474-BD5B-EDDF14C42549}"/>
              </a:ext>
            </a:extLst>
          </p:cNvPr>
          <p:cNvSpPr txBox="1"/>
          <p:nvPr/>
        </p:nvSpPr>
        <p:spPr>
          <a:xfrm>
            <a:off x="9650598" y="4571119"/>
            <a:ext cx="247054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" altLang="zh-TW" sz="1400" dirty="0">
                <a:latin typeface="Consolas"/>
                <a:ea typeface="Noto Sans TC Medium" panose="020B0600000000000000" pitchFamily="34" charset="-120"/>
              </a:rPr>
              <a:t>Priority recommendation</a:t>
            </a:r>
            <a:endParaRPr lang="zh-TW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C23F0149-0B6A-42CA-9919-D5A31ABCEAFE}"/>
              </a:ext>
            </a:extLst>
          </p:cNvPr>
          <p:cNvSpPr txBox="1"/>
          <p:nvPr/>
        </p:nvSpPr>
        <p:spPr>
          <a:xfrm>
            <a:off x="9832559" y="5139645"/>
            <a:ext cx="99738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Cash flow</a:t>
            </a:r>
            <a:endParaRPr lang="zh-TW" altLang="en-US" sz="1400" dirty="0">
              <a:solidFill>
                <a:srgbClr val="595959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A5AF76D2-AA60-45DC-A764-B44379483401}"/>
              </a:ext>
            </a:extLst>
          </p:cNvPr>
          <p:cNvGrpSpPr/>
          <p:nvPr/>
        </p:nvGrpSpPr>
        <p:grpSpPr>
          <a:xfrm>
            <a:off x="9832559" y="444378"/>
            <a:ext cx="1264770" cy="586751"/>
            <a:chOff x="4010800" y="438762"/>
            <a:chExt cx="1264770" cy="586751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DFE85C61-863F-4958-920D-2849DE97412E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71E5EB6E-CAEC-4FD7-8542-C59BBB74F483}"/>
                </a:ext>
              </a:extLst>
            </p:cNvPr>
            <p:cNvSpPr txBox="1"/>
            <p:nvPr/>
          </p:nvSpPr>
          <p:spPr>
            <a:xfrm>
              <a:off x="4010800" y="438762"/>
              <a:ext cx="126477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zh-TW" altLang="en-US" sz="2000">
                  <a:solidFill>
                    <a:srgbClr val="595959"/>
                  </a:solidFill>
                  <a:ea typeface="Noto Sans TC Medium"/>
                </a:rPr>
                <a:t>Long Term</a:t>
              </a:r>
              <a:endParaRPr lang="zh-TW"/>
            </a:p>
          </p:txBody>
        </p:sp>
      </p:grp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D876B21F-1A7A-4C41-996D-AAE2CD1292D1}"/>
              </a:ext>
            </a:extLst>
          </p:cNvPr>
          <p:cNvSpPr txBox="1"/>
          <p:nvPr/>
        </p:nvSpPr>
        <p:spPr>
          <a:xfrm>
            <a:off x="5834869" y="3482707"/>
            <a:ext cx="2221634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1400">
                <a:ea typeface="+mn-lt"/>
                <a:cs typeface="+mn-lt"/>
              </a:rPr>
              <a:t>Share our product idea with</a:t>
            </a:r>
            <a:endParaRPr lang="zh-TW" altLang="en-US" sz="1400">
              <a:solidFill>
                <a:srgbClr val="595959"/>
              </a:solidFill>
              <a:ea typeface="Noto Sans TC Medium" panose="020B0600000000000000" pitchFamily="34" charset="-120"/>
              <a:cs typeface="+mn-lt"/>
            </a:endParaRPr>
          </a:p>
          <a:p>
            <a:r>
              <a:rPr lang="zh-TW" altLang="en-US" sz="1400" dirty="0">
                <a:ea typeface="+mn-lt"/>
                <a:cs typeface="+mn-lt"/>
              </a:rPr>
              <a:t> Head counselors of</a:t>
            </a:r>
            <a:endParaRPr lang="zh-TW" altLang="en-US" sz="1400" dirty="0">
              <a:solidFill>
                <a:srgbClr val="595959"/>
              </a:solidFill>
              <a:ea typeface="Noto Sans TC Medium" panose="020B0600000000000000" pitchFamily="34" charset="-120"/>
              <a:cs typeface="+mn-lt"/>
            </a:endParaRPr>
          </a:p>
          <a:p>
            <a:r>
              <a:rPr lang="zh-TW" altLang="en-US" sz="1400">
                <a:ea typeface="+mn-lt"/>
                <a:cs typeface="+mn-lt"/>
              </a:rPr>
              <a:t> various high schools </a:t>
            </a:r>
            <a:endParaRPr lang="zh-TW" altLang="en-US" sz="1400" dirty="0">
              <a:solidFill>
                <a:srgbClr val="595959"/>
              </a:solidFill>
              <a:ea typeface="Noto Sans TC Medium" panose="020B0600000000000000" pitchFamily="34" charset="-120"/>
              <a:cs typeface="+mn-lt"/>
            </a:endParaRPr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7ED7010A-C127-4078-A049-4517604A5773}"/>
              </a:ext>
            </a:extLst>
          </p:cNvPr>
          <p:cNvSpPr/>
          <p:nvPr/>
        </p:nvSpPr>
        <p:spPr>
          <a:xfrm>
            <a:off x="5653209" y="3329016"/>
            <a:ext cx="2451694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E58EAAB5-5947-416C-B5F0-7B30FE48458D}"/>
              </a:ext>
            </a:extLst>
          </p:cNvPr>
          <p:cNvSpPr txBox="1"/>
          <p:nvPr/>
        </p:nvSpPr>
        <p:spPr>
          <a:xfrm>
            <a:off x="5652295" y="1303794"/>
            <a:ext cx="2044149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Add a forum space </a:t>
            </a:r>
            <a:endParaRPr lang="zh-TW" altLang="en-US" sz="1400" dirty="0">
              <a:solidFill>
                <a:srgbClr val="595959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below each activty to </a:t>
            </a:r>
          </a:p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Encourage discussion.</a:t>
            </a:r>
            <a:endParaRPr lang="zh-TW" altLang="en-US" sz="1400" dirty="0">
              <a:solidFill>
                <a:srgbClr val="595959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4C69FC1F-DF38-445D-957C-4793F09A9678}"/>
              </a:ext>
            </a:extLst>
          </p:cNvPr>
          <p:cNvSpPr/>
          <p:nvPr/>
        </p:nvSpPr>
        <p:spPr>
          <a:xfrm>
            <a:off x="5653208" y="1480891"/>
            <a:ext cx="2540000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3ACC96AF-137E-4014-A231-9B036205CA68}"/>
              </a:ext>
            </a:extLst>
          </p:cNvPr>
          <p:cNvSpPr txBox="1"/>
          <p:nvPr/>
        </p:nvSpPr>
        <p:spPr>
          <a:xfrm>
            <a:off x="5781447" y="5136598"/>
            <a:ext cx="2162580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Invite organizers of </a:t>
            </a:r>
            <a:endParaRPr lang="zh-TW"/>
          </a:p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career related activities </a:t>
            </a:r>
            <a:endParaRPr lang="zh-TW">
              <a:solidFill>
                <a:srgbClr val="000000"/>
              </a:solidFill>
              <a:latin typeface="Calibri" panose="020F0502020204030204"/>
              <a:ea typeface="新細明體" panose="02020500000000000000" pitchFamily="18" charset="-120"/>
              <a:cs typeface="Calibri" panose="020F0502020204030204"/>
            </a:endParaRPr>
          </a:p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to promote on our app.</a:t>
            </a:r>
            <a:endParaRPr lang="zh-TW">
              <a:ea typeface="新細明體"/>
              <a:cs typeface="Calibri"/>
            </a:endParaRP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8AF310BC-A317-434C-AC99-5DBCC076F3DF}"/>
              </a:ext>
            </a:extLst>
          </p:cNvPr>
          <p:cNvSpPr/>
          <p:nvPr/>
        </p:nvSpPr>
        <p:spPr>
          <a:xfrm>
            <a:off x="5653208" y="5012603"/>
            <a:ext cx="2540000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080A33BF-2658-4225-A3D7-F06FEB291DD1}"/>
              </a:ext>
            </a:extLst>
          </p:cNvPr>
          <p:cNvSpPr txBox="1"/>
          <p:nvPr/>
        </p:nvSpPr>
        <p:spPr>
          <a:xfrm>
            <a:off x="5781447" y="2029119"/>
            <a:ext cx="3581237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Include user information </a:t>
            </a:r>
            <a:endParaRPr lang="zh-TW" altLang="en-US" sz="1400" dirty="0">
              <a:solidFill>
                <a:srgbClr val="595959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in our recomendtion alogrithm </a:t>
            </a:r>
            <a:endParaRPr lang="zh-TW" altLang="en-US" sz="1400">
              <a:solidFill>
                <a:srgbClr val="595959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for a more customized recommendation</a:t>
            </a:r>
            <a:endParaRPr lang="zh-TW" altLang="en-US" sz="1400">
              <a:solidFill>
                <a:srgbClr val="595959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F4827174-83BF-4389-AD04-63968DA40033}"/>
              </a:ext>
            </a:extLst>
          </p:cNvPr>
          <p:cNvSpPr txBox="1"/>
          <p:nvPr/>
        </p:nvSpPr>
        <p:spPr>
          <a:xfrm>
            <a:off x="2487445" y="3482707"/>
            <a:ext cx="236513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Invite</a:t>
            </a:r>
            <a:endParaRPr lang="zh-TW" altLang="en-US" sz="1400" dirty="0">
              <a:solidFill>
                <a:srgbClr val="595959"/>
              </a:solidFill>
              <a:latin typeface="Noto Sans TC Medium" panose="020B0600000000000000" pitchFamily="34" charset="-120"/>
              <a:ea typeface="Noto Sans TC Medium"/>
            </a:endParaRPr>
          </a:p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high school ambassadors </a:t>
            </a:r>
          </a:p>
          <a:p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to promote our app</a:t>
            </a: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CBEEFD81-6342-46AB-AB23-07FDE3313D96}"/>
              </a:ext>
            </a:extLst>
          </p:cNvPr>
          <p:cNvSpPr/>
          <p:nvPr/>
        </p:nvSpPr>
        <p:spPr>
          <a:xfrm>
            <a:off x="2491035" y="3329016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2CE420C2-2BB9-433F-8ED4-5E81BB456FA7}"/>
              </a:ext>
            </a:extLst>
          </p:cNvPr>
          <p:cNvSpPr txBox="1"/>
          <p:nvPr/>
        </p:nvSpPr>
        <p:spPr>
          <a:xfrm>
            <a:off x="2141411" y="1097961"/>
            <a:ext cx="4329455" cy="111120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Automatically label</a:t>
            </a:r>
            <a:endParaRPr lang="zh-TW" altLang="en-US" sz="1400" dirty="0">
              <a:solidFill>
                <a:srgbClr val="595959"/>
              </a:solidFill>
              <a:latin typeface="Noto Sans TC Medium" panose="020B0600000000000000" pitchFamily="34" charset="-120"/>
              <a:ea typeface="Noto Sans TC Medium"/>
            </a:endParaRPr>
          </a:p>
          <a:p>
            <a:pPr>
              <a:lnSpc>
                <a:spcPct val="150000"/>
              </a:lnSpc>
            </a:pPr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activity recommendation tags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ea typeface="新細明體"/>
                <a:cs typeface="Calibri"/>
              </a:rPr>
              <a:t>with</a:t>
            </a:r>
            <a:r>
              <a:rPr lang="zh-TW" dirty="0">
                <a:ea typeface="新細明體"/>
                <a:cs typeface="Calibri"/>
              </a:rPr>
              <a:t> </a:t>
            </a:r>
            <a:r>
              <a:rPr lang="en-US" altLang="zh-TW" dirty="0">
                <a:ea typeface="新細明體"/>
                <a:cs typeface="Calibri"/>
              </a:rPr>
              <a:t>Natural Language Inference technology</a:t>
            </a:r>
            <a:endParaRPr lang="zh-TW" dirty="0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E8EBDFE1-68FE-45ED-8A4D-F7DF782F7218}"/>
              </a:ext>
            </a:extLst>
          </p:cNvPr>
          <p:cNvSpPr/>
          <p:nvPr/>
        </p:nvSpPr>
        <p:spPr>
          <a:xfrm>
            <a:off x="2491035" y="1480891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4EB6BC4F-89D6-4AA9-8E8A-88EA73C34DDA}"/>
              </a:ext>
            </a:extLst>
          </p:cNvPr>
          <p:cNvSpPr txBox="1"/>
          <p:nvPr/>
        </p:nvSpPr>
        <p:spPr>
          <a:xfrm>
            <a:off x="2490123" y="5002260"/>
            <a:ext cx="3089628" cy="135158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Negotiate with IOH, </a:t>
            </a:r>
            <a:endParaRPr lang="zh-TW"/>
          </a:p>
          <a:p>
            <a:pPr>
              <a:lnSpc>
                <a:spcPct val="150000"/>
              </a:lnSpc>
            </a:pPr>
            <a:r>
              <a:rPr lang="zh-TW" altLang="en-US" sz="140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/>
              </a:rPr>
              <a:t>an education institution in Taiwan, </a:t>
            </a:r>
          </a:p>
          <a:p>
            <a:pPr>
              <a:lnSpc>
                <a:spcPct val="150000"/>
              </a:lnSpc>
            </a:pPr>
            <a:r>
              <a:rPr lang="zh-TW" altLang="en-US" sz="1400">
                <a:solidFill>
                  <a:srgbClr val="595959"/>
                </a:solidFill>
                <a:ea typeface="Noto Sans TC Medium"/>
                <a:cs typeface="Calibri"/>
              </a:rPr>
              <a:t>To integrate more college </a:t>
            </a:r>
            <a:endParaRPr lang="zh-TW" altLang="en-US" sz="1400" dirty="0">
              <a:solidFill>
                <a:srgbClr val="595959"/>
              </a:solidFill>
              <a:ea typeface="Noto Sans TC Medium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zh-TW" altLang="en-US" sz="1400">
                <a:solidFill>
                  <a:srgbClr val="595959"/>
                </a:solidFill>
                <a:ea typeface="Noto Sans TC Medium"/>
                <a:cs typeface="Calibri"/>
              </a:rPr>
              <a:t>experiences in our app.</a:t>
            </a: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0440AA70-3319-4A98-85B9-1BD4A21214AF}"/>
              </a:ext>
            </a:extLst>
          </p:cNvPr>
          <p:cNvSpPr/>
          <p:nvPr/>
        </p:nvSpPr>
        <p:spPr>
          <a:xfrm>
            <a:off x="2491035" y="5012603"/>
            <a:ext cx="2777759" cy="1054278"/>
          </a:xfrm>
          <a:prstGeom prst="roundRect">
            <a:avLst/>
          </a:prstGeom>
          <a:noFill/>
          <a:ln>
            <a:solidFill>
              <a:srgbClr val="F4AE00">
                <a:alpha val="45000"/>
              </a:srgbClr>
            </a:solidFill>
          </a:ln>
          <a:effectLst>
            <a:glow rad="63500">
              <a:srgbClr val="F4AE00">
                <a:alpha val="18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A129BC23-C082-4C54-A239-2934112BBD00}"/>
              </a:ext>
            </a:extLst>
          </p:cNvPr>
          <p:cNvGrpSpPr/>
          <p:nvPr/>
        </p:nvGrpSpPr>
        <p:grpSpPr>
          <a:xfrm>
            <a:off x="3520160" y="444378"/>
            <a:ext cx="1477264" cy="586751"/>
            <a:chOff x="4010800" y="438762"/>
            <a:chExt cx="1477264" cy="586751"/>
          </a:xfrm>
        </p:grpSpPr>
        <p:sp>
          <p:nvSpPr>
            <p:cNvPr id="103" name="橢圓 102">
              <a:extLst>
                <a:ext uri="{FF2B5EF4-FFF2-40B4-BE49-F238E27FC236}">
                  <a16:creationId xmlns:a16="http://schemas.microsoft.com/office/drawing/2014/main" id="{5A55C332-D5D6-49FB-8539-BBE61135A20C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C7E6700F-BC5B-4EB7-B473-4DA176FE07AD}"/>
                </a:ext>
              </a:extLst>
            </p:cNvPr>
            <p:cNvSpPr txBox="1"/>
            <p:nvPr/>
          </p:nvSpPr>
          <p:spPr>
            <a:xfrm>
              <a:off x="4010800" y="438762"/>
              <a:ext cx="1477264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zh-TW" altLang="en-US" sz="200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/>
                </a:rPr>
                <a:t>Short term</a:t>
              </a:r>
              <a:endParaRPr lang="zh-TW" altLang="en-US" sz="20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6C1D03B2-1F9C-460A-A133-298AD3420407}"/>
              </a:ext>
            </a:extLst>
          </p:cNvPr>
          <p:cNvGrpSpPr/>
          <p:nvPr/>
        </p:nvGrpSpPr>
        <p:grpSpPr>
          <a:xfrm>
            <a:off x="6332879" y="444378"/>
            <a:ext cx="1853200" cy="586751"/>
            <a:chOff x="4010800" y="438762"/>
            <a:chExt cx="1853200" cy="586751"/>
          </a:xfrm>
        </p:grpSpPr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2D04E713-5040-4A3B-BF70-EF0E239BE9D7}"/>
                </a:ext>
              </a:extLst>
            </p:cNvPr>
            <p:cNvSpPr/>
            <p:nvPr/>
          </p:nvSpPr>
          <p:spPr>
            <a:xfrm>
              <a:off x="4374280" y="926121"/>
              <a:ext cx="99392" cy="9939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98DAD2C-122B-44AB-8024-1CD0565BF6DA}"/>
                </a:ext>
              </a:extLst>
            </p:cNvPr>
            <p:cNvSpPr txBox="1"/>
            <p:nvPr/>
          </p:nvSpPr>
          <p:spPr>
            <a:xfrm>
              <a:off x="4010800" y="438762"/>
              <a:ext cx="185320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zh-TW" altLang="en-US" sz="2000">
                  <a:solidFill>
                    <a:srgbClr val="595959"/>
                  </a:solidFill>
                  <a:latin typeface="Noto Sans TC Medium" panose="020B0600000000000000" pitchFamily="34" charset="-120"/>
                  <a:ea typeface="Noto Sans TC Medium"/>
                </a:rPr>
                <a:t>Medium Term</a:t>
              </a:r>
              <a:endParaRPr lang="zh-TW" altLang="en-US" sz="2000" dirty="0">
                <a:solidFill>
                  <a:srgbClr val="595959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461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71FAAD36-C2E0-491F-A66D-1903074F43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A826">
                  <a:alpha val="3000"/>
                </a:srgbClr>
              </a:gs>
              <a:gs pos="100000">
                <a:srgbClr val="EF6C00">
                  <a:alpha val="3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6FDED94-F172-4469-84E8-37A326835565}"/>
              </a:ext>
            </a:extLst>
          </p:cNvPr>
          <p:cNvGrpSpPr/>
          <p:nvPr/>
        </p:nvGrpSpPr>
        <p:grpSpPr>
          <a:xfrm>
            <a:off x="1407533" y="3032513"/>
            <a:ext cx="4052460" cy="792974"/>
            <a:chOff x="1078543" y="3826183"/>
            <a:chExt cx="10613958" cy="207691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B809E7A-9156-4EF1-9060-98CBA3D25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543" y="4442777"/>
              <a:ext cx="9574603" cy="1460317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22E6B70-797E-4D4E-8847-8AEAC1690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2977" y="3826183"/>
              <a:ext cx="609524" cy="609524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2BDF1DD-113F-48C6-B18E-77499DF21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7443221" y="4460214"/>
            <a:ext cx="2204495" cy="43211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514FE1-0231-4806-A37E-030543474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7327740" y="-1017237"/>
            <a:ext cx="2204495" cy="43211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661770-2C9D-4156-9102-94F7545A8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5810660" y="3144444"/>
            <a:ext cx="2204495" cy="43211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5324499-2E84-402D-829F-B70897C3B4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9015638" y="298534"/>
            <a:ext cx="2204495" cy="432116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FC10B64-EA66-4FB1-8D13-9C036D2C49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4193">
            <a:off x="10648200" y="1664907"/>
            <a:ext cx="2204495" cy="432116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5770EF-5DF9-420A-A747-9669E93C49B0}"/>
              </a:ext>
            </a:extLst>
          </p:cNvPr>
          <p:cNvSpPr txBox="1"/>
          <p:nvPr/>
        </p:nvSpPr>
        <p:spPr>
          <a:xfrm>
            <a:off x="1286953" y="4075727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Light" panose="020B0402040504020204" pitchFamily="34"/>
              </a:rPr>
              <a:t>與您探索 無 限 可 能</a:t>
            </a:r>
          </a:p>
        </p:txBody>
      </p:sp>
      <p:pic>
        <p:nvPicPr>
          <p:cNvPr id="18" name="圖形 17">
            <a:extLst>
              <a:ext uri="{FF2B5EF4-FFF2-40B4-BE49-F238E27FC236}">
                <a16:creationId xmlns:a16="http://schemas.microsoft.com/office/drawing/2014/main" id="{4BBCFD55-1323-435E-A259-612A333F6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27274" y="3032512"/>
            <a:ext cx="232719" cy="232719"/>
          </a:xfrm>
          <a:prstGeom prst="rect">
            <a:avLst/>
          </a:prstGeom>
          <a:effectLst>
            <a:glow rad="1041400">
              <a:schemeClr val="accent2">
                <a:satMod val="175000"/>
                <a:alpha val="8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5522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699C3EE-6A49-4DC4-8947-2FB945870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" y="-66837"/>
            <a:ext cx="12192000" cy="66050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3F72DC-F776-4C88-B59A-E76AAE18622F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E58416-93BB-40D4-B8A7-D034E89C56E8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856EC2-8EDA-4F68-81F7-4C239EA28FE1}"/>
              </a:ext>
            </a:extLst>
          </p:cNvPr>
          <p:cNvSpPr/>
          <p:nvPr/>
        </p:nvSpPr>
        <p:spPr>
          <a:xfrm>
            <a:off x="0" y="9862"/>
            <a:ext cx="12192000" cy="6858000"/>
          </a:xfrm>
          <a:prstGeom prst="rect">
            <a:avLst/>
          </a:prstGeom>
          <a:gradFill>
            <a:gsLst>
              <a:gs pos="28600">
                <a:srgbClr val="F69D31">
                  <a:lumMod val="39000"/>
                  <a:lumOff val="61000"/>
                  <a:alpha val="39000"/>
                </a:srgbClr>
              </a:gs>
              <a:gs pos="0">
                <a:srgbClr val="EF6C00">
                  <a:alpha val="20000"/>
                  <a:lumMod val="63000"/>
                  <a:lumOff val="37000"/>
                </a:srgbClr>
              </a:gs>
              <a:gs pos="100000">
                <a:srgbClr val="EF6C00">
                  <a:lumMod val="93000"/>
                  <a:alpha val="68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6340197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chemeClr val="bg1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背景與動機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31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85478-91D7-4624-B4EF-C0504A28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升大學教育改革內容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CE3602A-A431-4F76-BB1B-5DB4417E3640}"/>
              </a:ext>
            </a:extLst>
          </p:cNvPr>
          <p:cNvGrpSpPr/>
          <p:nvPr/>
        </p:nvGrpSpPr>
        <p:grpSpPr>
          <a:xfrm>
            <a:off x="245532" y="3310614"/>
            <a:ext cx="11443547" cy="236771"/>
            <a:chOff x="77002" y="8200721"/>
            <a:chExt cx="11300059" cy="120313"/>
          </a:xfrm>
        </p:grpSpPr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D01740B1-5AC5-41B1-8461-E6E39AB0D408}"/>
                </a:ext>
              </a:extLst>
            </p:cNvPr>
            <p:cNvCxnSpPr/>
            <p:nvPr/>
          </p:nvCxnSpPr>
          <p:spPr>
            <a:xfrm>
              <a:off x="77002" y="8239225"/>
              <a:ext cx="11300059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559D8478-7485-4CED-A01D-63D16F18FB7E}"/>
                </a:ext>
              </a:extLst>
            </p:cNvPr>
            <p:cNvCxnSpPr>
              <a:cxnSpLocks/>
            </p:cNvCxnSpPr>
            <p:nvPr/>
          </p:nvCxnSpPr>
          <p:spPr>
            <a:xfrm>
              <a:off x="3830855" y="8200721"/>
              <a:ext cx="0" cy="12031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015A0D22-CD60-4ECB-8198-50C1A5E52033}"/>
                </a:ext>
              </a:extLst>
            </p:cNvPr>
            <p:cNvCxnSpPr>
              <a:cxnSpLocks/>
            </p:cNvCxnSpPr>
            <p:nvPr/>
          </p:nvCxnSpPr>
          <p:spPr>
            <a:xfrm>
              <a:off x="7878279" y="8200721"/>
              <a:ext cx="0" cy="12031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標題 1">
            <a:extLst>
              <a:ext uri="{FF2B5EF4-FFF2-40B4-BE49-F238E27FC236}">
                <a16:creationId xmlns:a16="http://schemas.microsoft.com/office/drawing/2014/main" id="{A58C705E-4A45-4D69-A287-E2A0DE28B2F2}"/>
              </a:ext>
            </a:extLst>
          </p:cNvPr>
          <p:cNvSpPr txBox="1">
            <a:spLocks/>
          </p:cNvSpPr>
          <p:nvPr/>
        </p:nvSpPr>
        <p:spPr>
          <a:xfrm>
            <a:off x="1771529" y="3476303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高一</a:t>
            </a: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45BC64C3-A86F-4C36-8951-FA2E9A5C8B6D}"/>
              </a:ext>
            </a:extLst>
          </p:cNvPr>
          <p:cNvSpPr txBox="1">
            <a:spLocks/>
          </p:cNvSpPr>
          <p:nvPr/>
        </p:nvSpPr>
        <p:spPr>
          <a:xfrm>
            <a:off x="5870346" y="3476303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高二</a:t>
            </a: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CB2726AD-E51B-4656-A7C5-89C1D04BE537}"/>
              </a:ext>
            </a:extLst>
          </p:cNvPr>
          <p:cNvSpPr txBox="1">
            <a:spLocks/>
          </p:cNvSpPr>
          <p:nvPr/>
        </p:nvSpPr>
        <p:spPr>
          <a:xfrm>
            <a:off x="9671867" y="3476303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高三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900BF22-FAD8-40B1-B1FC-A0E987CE299C}"/>
              </a:ext>
            </a:extLst>
          </p:cNvPr>
          <p:cNvGrpSpPr/>
          <p:nvPr/>
        </p:nvGrpSpPr>
        <p:grpSpPr>
          <a:xfrm>
            <a:off x="10522267" y="2742311"/>
            <a:ext cx="355205" cy="466811"/>
            <a:chOff x="6878238" y="3621571"/>
            <a:chExt cx="538061" cy="715555"/>
          </a:xfrm>
        </p:grpSpPr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978F6AAE-8253-4BDC-B19E-2B396525C888}"/>
                </a:ext>
              </a:extLst>
            </p:cNvPr>
            <p:cNvSpPr/>
            <p:nvPr/>
          </p:nvSpPr>
          <p:spPr>
            <a:xfrm>
              <a:off x="6878238" y="3621571"/>
              <a:ext cx="522730" cy="714721"/>
            </a:xfrm>
            <a:custGeom>
              <a:avLst/>
              <a:gdLst>
                <a:gd name="connsiteX0" fmla="*/ 522458 w 522730"/>
                <a:gd name="connsiteY0" fmla="*/ 26166 h 714720"/>
                <a:gd name="connsiteX1" fmla="*/ 485171 w 522730"/>
                <a:gd name="connsiteY1" fmla="*/ 26166 h 714720"/>
                <a:gd name="connsiteX2" fmla="*/ 460216 w 522730"/>
                <a:gd name="connsiteY2" fmla="*/ 1210 h 714720"/>
                <a:gd name="connsiteX3" fmla="*/ 26166 w 522730"/>
                <a:gd name="connsiteY3" fmla="*/ 1210 h 714720"/>
                <a:gd name="connsiteX4" fmla="*/ 1210 w 522730"/>
                <a:gd name="connsiteY4" fmla="*/ 26166 h 714720"/>
                <a:gd name="connsiteX5" fmla="*/ 1210 w 522730"/>
                <a:gd name="connsiteY5" fmla="*/ 689417 h 714720"/>
                <a:gd name="connsiteX6" fmla="*/ 26166 w 522730"/>
                <a:gd name="connsiteY6" fmla="*/ 714372 h 714720"/>
                <a:gd name="connsiteX7" fmla="*/ 470580 w 522730"/>
                <a:gd name="connsiteY7" fmla="*/ 712097 h 714720"/>
                <a:gd name="connsiteX8" fmla="*/ 483951 w 522730"/>
                <a:gd name="connsiteY8" fmla="*/ 697090 h 714720"/>
                <a:gd name="connsiteX9" fmla="*/ 522456 w 522730"/>
                <a:gd name="connsiteY9" fmla="*/ 697090 h 714720"/>
                <a:gd name="connsiteX10" fmla="*/ 522458 w 522730"/>
                <a:gd name="connsiteY10" fmla="*/ 26166 h 71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2730" h="714720">
                  <a:moveTo>
                    <a:pt x="522458" y="26166"/>
                  </a:moveTo>
                  <a:lnTo>
                    <a:pt x="485171" y="26166"/>
                  </a:lnTo>
                  <a:cubicBezTo>
                    <a:pt x="485171" y="12386"/>
                    <a:pt x="474002" y="1210"/>
                    <a:pt x="460216" y="1210"/>
                  </a:cubicBezTo>
                  <a:lnTo>
                    <a:pt x="26166" y="1210"/>
                  </a:lnTo>
                  <a:cubicBezTo>
                    <a:pt x="12384" y="1210"/>
                    <a:pt x="1210" y="12383"/>
                    <a:pt x="1210" y="26166"/>
                  </a:cubicBezTo>
                  <a:lnTo>
                    <a:pt x="1210" y="689417"/>
                  </a:lnTo>
                  <a:cubicBezTo>
                    <a:pt x="1210" y="703200"/>
                    <a:pt x="12384" y="714372"/>
                    <a:pt x="26166" y="714372"/>
                  </a:cubicBezTo>
                  <a:cubicBezTo>
                    <a:pt x="499308" y="714372"/>
                    <a:pt x="462431" y="715828"/>
                    <a:pt x="470580" y="712097"/>
                  </a:cubicBezTo>
                  <a:cubicBezTo>
                    <a:pt x="476895" y="709206"/>
                    <a:pt x="481790" y="703764"/>
                    <a:pt x="483951" y="697090"/>
                  </a:cubicBezTo>
                  <a:lnTo>
                    <a:pt x="522456" y="697090"/>
                  </a:lnTo>
                  <a:cubicBezTo>
                    <a:pt x="522458" y="692300"/>
                    <a:pt x="522458" y="35518"/>
                    <a:pt x="522458" y="26166"/>
                  </a:cubicBezTo>
                  <a:close/>
                </a:path>
              </a:pathLst>
            </a:custGeom>
            <a:solidFill>
              <a:srgbClr val="60B7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878006A7-E823-46F3-9975-754F884DA1DE}"/>
                </a:ext>
              </a:extLst>
            </p:cNvPr>
            <p:cNvSpPr/>
            <p:nvPr/>
          </p:nvSpPr>
          <p:spPr>
            <a:xfrm>
              <a:off x="7337244" y="3621571"/>
              <a:ext cx="79055" cy="714721"/>
            </a:xfrm>
            <a:custGeom>
              <a:avLst/>
              <a:gdLst>
                <a:gd name="connsiteX0" fmla="*/ 53088 w 79054"/>
                <a:gd name="connsiteY0" fmla="*/ 1210 h 714720"/>
                <a:gd name="connsiteX1" fmla="*/ 1210 w 79054"/>
                <a:gd name="connsiteY1" fmla="*/ 1210 h 714720"/>
                <a:gd name="connsiteX2" fmla="*/ 26166 w 79054"/>
                <a:gd name="connsiteY2" fmla="*/ 26166 h 714720"/>
                <a:gd name="connsiteX3" fmla="*/ 26166 w 79054"/>
                <a:gd name="connsiteY3" fmla="*/ 689417 h 714720"/>
                <a:gd name="connsiteX4" fmla="*/ 1210 w 79054"/>
                <a:gd name="connsiteY4" fmla="*/ 714372 h 714720"/>
                <a:gd name="connsiteX5" fmla="*/ 53088 w 79054"/>
                <a:gd name="connsiteY5" fmla="*/ 714372 h 714720"/>
                <a:gd name="connsiteX6" fmla="*/ 78043 w 79054"/>
                <a:gd name="connsiteY6" fmla="*/ 689417 h 714720"/>
                <a:gd name="connsiteX7" fmla="*/ 78043 w 79054"/>
                <a:gd name="connsiteY7" fmla="*/ 26166 h 714720"/>
                <a:gd name="connsiteX8" fmla="*/ 53088 w 79054"/>
                <a:gd name="connsiteY8" fmla="*/ 1210 h 71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054" h="714720">
                  <a:moveTo>
                    <a:pt x="53088" y="1210"/>
                  </a:moveTo>
                  <a:lnTo>
                    <a:pt x="1210" y="1210"/>
                  </a:lnTo>
                  <a:cubicBezTo>
                    <a:pt x="14993" y="1210"/>
                    <a:pt x="26166" y="12383"/>
                    <a:pt x="26166" y="26166"/>
                  </a:cubicBezTo>
                  <a:lnTo>
                    <a:pt x="26166" y="689417"/>
                  </a:lnTo>
                  <a:cubicBezTo>
                    <a:pt x="26166" y="703200"/>
                    <a:pt x="14993" y="714372"/>
                    <a:pt x="1210" y="714372"/>
                  </a:cubicBezTo>
                  <a:lnTo>
                    <a:pt x="53088" y="714372"/>
                  </a:lnTo>
                  <a:cubicBezTo>
                    <a:pt x="66871" y="714372"/>
                    <a:pt x="78043" y="703200"/>
                    <a:pt x="78043" y="689417"/>
                  </a:cubicBezTo>
                  <a:lnTo>
                    <a:pt x="78043" y="26166"/>
                  </a:lnTo>
                  <a:cubicBezTo>
                    <a:pt x="78043" y="12383"/>
                    <a:pt x="66871" y="1210"/>
                    <a:pt x="53088" y="1210"/>
                  </a:cubicBezTo>
                  <a:close/>
                </a:path>
              </a:pathLst>
            </a:custGeom>
            <a:solidFill>
              <a:srgbClr val="26A6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60ED076C-FE9F-485F-9BC6-83638157B3A0}"/>
                </a:ext>
              </a:extLst>
            </p:cNvPr>
            <p:cNvSpPr/>
            <p:nvPr/>
          </p:nvSpPr>
          <p:spPr>
            <a:xfrm>
              <a:off x="6917290" y="3677260"/>
              <a:ext cx="498530" cy="659866"/>
            </a:xfrm>
            <a:custGeom>
              <a:avLst/>
              <a:gdLst>
                <a:gd name="connsiteX0" fmla="*/ 497997 w 498529"/>
                <a:gd name="connsiteY0" fmla="*/ 116477 h 659866"/>
                <a:gd name="connsiteX1" fmla="*/ 382731 w 498529"/>
                <a:gd name="connsiteY1" fmla="*/ 1210 h 659866"/>
                <a:gd name="connsiteX2" fmla="*/ 35705 w 498529"/>
                <a:gd name="connsiteY2" fmla="*/ 1210 h 659866"/>
                <a:gd name="connsiteX3" fmla="*/ 1210 w 498529"/>
                <a:gd name="connsiteY3" fmla="*/ 35705 h 659866"/>
                <a:gd name="connsiteX4" fmla="*/ 1210 w 498529"/>
                <a:gd name="connsiteY4" fmla="*/ 652485 h 659866"/>
                <a:gd name="connsiteX5" fmla="*/ 1796 w 498529"/>
                <a:gd name="connsiteY5" fmla="*/ 658684 h 659866"/>
                <a:gd name="connsiteX6" fmla="*/ 473042 w 498529"/>
                <a:gd name="connsiteY6" fmla="*/ 658684 h 659866"/>
                <a:gd name="connsiteX7" fmla="*/ 497997 w 498529"/>
                <a:gd name="connsiteY7" fmla="*/ 633728 h 65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529" h="659866">
                  <a:moveTo>
                    <a:pt x="497997" y="116477"/>
                  </a:move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54605"/>
                    <a:pt x="1429" y="656670"/>
                    <a:pt x="1796" y="658684"/>
                  </a:cubicBezTo>
                  <a:lnTo>
                    <a:pt x="473042" y="658684"/>
                  </a:lnTo>
                  <a:cubicBezTo>
                    <a:pt x="486825" y="658684"/>
                    <a:pt x="497997" y="647511"/>
                    <a:pt x="497997" y="633728"/>
                  </a:cubicBezTo>
                  <a:close/>
                </a:path>
              </a:pathLst>
            </a:custGeom>
            <a:solidFill>
              <a:srgbClr val="26A6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6CF5D7B3-3698-4957-9665-7D2949595DB2}"/>
              </a:ext>
            </a:extLst>
          </p:cNvPr>
          <p:cNvGrpSpPr/>
          <p:nvPr/>
        </p:nvGrpSpPr>
        <p:grpSpPr>
          <a:xfrm>
            <a:off x="10609505" y="2798001"/>
            <a:ext cx="347721" cy="448838"/>
            <a:chOff x="6964450" y="3677260"/>
            <a:chExt cx="526724" cy="688005"/>
          </a:xfrm>
        </p:grpSpPr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27D33844-460B-4A07-B5BC-96271BF21EEF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6B8C6227-0AE9-40CE-98AF-89F22CCE41D3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5FA30D39-FFCA-4787-B5B8-54E4EB194411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BC0B88E8-B951-41C0-B9EA-3D826664394D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F9D6B9E0-86A2-44FF-A5D6-909A86656D99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9549FD5-7240-4DAB-AF85-90AD90A5AFCD}"/>
              </a:ext>
            </a:extLst>
          </p:cNvPr>
          <p:cNvGrpSpPr/>
          <p:nvPr/>
        </p:nvGrpSpPr>
        <p:grpSpPr>
          <a:xfrm>
            <a:off x="10609477" y="2794513"/>
            <a:ext cx="347721" cy="448838"/>
            <a:chOff x="6964450" y="3677260"/>
            <a:chExt cx="526724" cy="688005"/>
          </a:xfrm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0400CC0B-E7A9-416F-9F5C-6265F437685B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B8FFD867-E697-49FD-A79B-DD3791F8C8B0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F682DB32-0878-43DB-85A3-EC4BC2CF9C82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A76D17D2-F940-4337-8FA8-0EFF50E13950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1CC64CF3-2A45-4925-AD64-B7FDE254132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AE46FB2-401F-4D36-883A-E3E358A0B253}"/>
              </a:ext>
            </a:extLst>
          </p:cNvPr>
          <p:cNvGrpSpPr/>
          <p:nvPr/>
        </p:nvGrpSpPr>
        <p:grpSpPr>
          <a:xfrm>
            <a:off x="10609477" y="2792916"/>
            <a:ext cx="347721" cy="448838"/>
            <a:chOff x="6964450" y="3677260"/>
            <a:chExt cx="526724" cy="688005"/>
          </a:xfrm>
        </p:grpSpPr>
        <p:sp>
          <p:nvSpPr>
            <p:cNvPr id="45" name="手繪多邊形: 圖案 44">
              <a:extLst>
                <a:ext uri="{FF2B5EF4-FFF2-40B4-BE49-F238E27FC236}">
                  <a16:creationId xmlns:a16="http://schemas.microsoft.com/office/drawing/2014/main" id="{803F517C-CC40-46FC-94A6-5566F2FE2FD9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6" name="手繪多邊形: 圖案 45">
              <a:extLst>
                <a:ext uri="{FF2B5EF4-FFF2-40B4-BE49-F238E27FC236}">
                  <a16:creationId xmlns:a16="http://schemas.microsoft.com/office/drawing/2014/main" id="{D6B8F1C9-3737-4CD4-B72F-AC1AD3526B71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7" name="手繪多邊形: 圖案 46">
              <a:extLst>
                <a:ext uri="{FF2B5EF4-FFF2-40B4-BE49-F238E27FC236}">
                  <a16:creationId xmlns:a16="http://schemas.microsoft.com/office/drawing/2014/main" id="{74EA0020-295B-4E5E-B331-5FAD61E749A3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162B131-5E7A-4D78-9F99-324DD47CA1F9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9" name="手繪多邊形: 圖案 48">
              <a:extLst>
                <a:ext uri="{FF2B5EF4-FFF2-40B4-BE49-F238E27FC236}">
                  <a16:creationId xmlns:a16="http://schemas.microsoft.com/office/drawing/2014/main" id="{1730A557-8B9F-4116-B8DB-9D6C072BC9E7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FB694E8B-0FF4-45D3-B713-8AB3D42D71D2}"/>
              </a:ext>
            </a:extLst>
          </p:cNvPr>
          <p:cNvGrpSpPr/>
          <p:nvPr/>
        </p:nvGrpSpPr>
        <p:grpSpPr>
          <a:xfrm>
            <a:off x="10605488" y="2792560"/>
            <a:ext cx="347721" cy="448838"/>
            <a:chOff x="6964450" y="3677260"/>
            <a:chExt cx="526724" cy="688005"/>
          </a:xfrm>
        </p:grpSpPr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7F4B8FCB-5CA9-4A86-86BE-0AE7C38D6EE9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2" name="手繪多邊形: 圖案 51">
              <a:extLst>
                <a:ext uri="{FF2B5EF4-FFF2-40B4-BE49-F238E27FC236}">
                  <a16:creationId xmlns:a16="http://schemas.microsoft.com/office/drawing/2014/main" id="{61236865-F1A7-4F34-80A3-4450D9E521D2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3" name="手繪多邊形: 圖案 52">
              <a:extLst>
                <a:ext uri="{FF2B5EF4-FFF2-40B4-BE49-F238E27FC236}">
                  <a16:creationId xmlns:a16="http://schemas.microsoft.com/office/drawing/2014/main" id="{C09C10FE-C03F-4396-9534-94A69A65FCA0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60D751E7-8C06-4D88-AB79-1AC2E05103DF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4A5A59B5-D35A-4954-A1C3-897F1ED2A58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1D0CC1C9-7950-42A7-A085-4D635E247C46}"/>
              </a:ext>
            </a:extLst>
          </p:cNvPr>
          <p:cNvGrpSpPr/>
          <p:nvPr/>
        </p:nvGrpSpPr>
        <p:grpSpPr>
          <a:xfrm>
            <a:off x="10603193" y="2796981"/>
            <a:ext cx="347721" cy="448838"/>
            <a:chOff x="6964450" y="3677260"/>
            <a:chExt cx="526724" cy="688005"/>
          </a:xfrm>
        </p:grpSpPr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1CD10B16-BEA3-4DD2-84A3-42B805BD1773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8" name="手繪多邊形: 圖案 57">
              <a:extLst>
                <a:ext uri="{FF2B5EF4-FFF2-40B4-BE49-F238E27FC236}">
                  <a16:creationId xmlns:a16="http://schemas.microsoft.com/office/drawing/2014/main" id="{83AF682A-1C13-4468-B120-97CAD84BC46E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9" name="手繪多邊形: 圖案 58">
              <a:extLst>
                <a:ext uri="{FF2B5EF4-FFF2-40B4-BE49-F238E27FC236}">
                  <a16:creationId xmlns:a16="http://schemas.microsoft.com/office/drawing/2014/main" id="{BE0AC49D-2404-4D12-9C05-5FBD9238C9BF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0" name="手繪多邊形: 圖案 59">
              <a:extLst>
                <a:ext uri="{FF2B5EF4-FFF2-40B4-BE49-F238E27FC236}">
                  <a16:creationId xmlns:a16="http://schemas.microsoft.com/office/drawing/2014/main" id="{9D982825-4487-4971-B78B-78371C1F6533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600D14C8-5937-4AED-B970-F31CF922A8B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E9D1E2E-522F-4067-B556-CC22D211A76B}"/>
              </a:ext>
            </a:extLst>
          </p:cNvPr>
          <p:cNvGrpSpPr/>
          <p:nvPr/>
        </p:nvGrpSpPr>
        <p:grpSpPr>
          <a:xfrm>
            <a:off x="10605460" y="2793157"/>
            <a:ext cx="347721" cy="448838"/>
            <a:chOff x="6964450" y="3677260"/>
            <a:chExt cx="526724" cy="688005"/>
          </a:xfrm>
        </p:grpSpPr>
        <p:sp>
          <p:nvSpPr>
            <p:cNvPr id="63" name="手繪多邊形: 圖案 62">
              <a:extLst>
                <a:ext uri="{FF2B5EF4-FFF2-40B4-BE49-F238E27FC236}">
                  <a16:creationId xmlns:a16="http://schemas.microsoft.com/office/drawing/2014/main" id="{39427095-CC4B-4F91-ADC4-3D31C2045DE0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dirty="0"/>
            </a:p>
          </p:txBody>
        </p:sp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CE0D1346-C8B8-49CF-82F9-BE572666FDCD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AC56AF0-E3CA-451E-B4B0-8CB9E8E74C83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22C87237-0B02-4C2D-AB91-426D3875794B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8082DA6B-3D6A-443E-B3D3-46AF32E6B41E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E7D35FAD-D5B5-4D9A-8EB1-3C4D4A997457}"/>
              </a:ext>
            </a:extLst>
          </p:cNvPr>
          <p:cNvSpPr txBox="1"/>
          <p:nvPr/>
        </p:nvSpPr>
        <p:spPr>
          <a:xfrm>
            <a:off x="9535400" y="1782402"/>
            <a:ext cx="1973734" cy="442674"/>
          </a:xfrm>
          <a:prstGeom prst="roundRect">
            <a:avLst/>
          </a:prstGeom>
          <a:solidFill>
            <a:srgbClr val="EF6C00">
              <a:alpha val="2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準備倉促！</a:t>
            </a:r>
          </a:p>
        </p:txBody>
      </p:sp>
    </p:spTree>
    <p:extLst>
      <p:ext uri="{BB962C8B-B14F-4D97-AF65-F5344CB8AC3E}">
        <p14:creationId xmlns:p14="http://schemas.microsoft.com/office/powerpoint/2010/main" val="205657838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85478-91D7-4624-B4EF-C0504A28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升大學教育改革內容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CE3602A-A431-4F76-BB1B-5DB4417E3640}"/>
              </a:ext>
            </a:extLst>
          </p:cNvPr>
          <p:cNvGrpSpPr/>
          <p:nvPr/>
        </p:nvGrpSpPr>
        <p:grpSpPr>
          <a:xfrm>
            <a:off x="245532" y="3263311"/>
            <a:ext cx="11443547" cy="236771"/>
            <a:chOff x="77002" y="8200721"/>
            <a:chExt cx="11300059" cy="120313"/>
          </a:xfrm>
        </p:grpSpPr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D01740B1-5AC5-41B1-8461-E6E39AB0D408}"/>
                </a:ext>
              </a:extLst>
            </p:cNvPr>
            <p:cNvCxnSpPr/>
            <p:nvPr/>
          </p:nvCxnSpPr>
          <p:spPr>
            <a:xfrm>
              <a:off x="77002" y="8239225"/>
              <a:ext cx="11300059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559D8478-7485-4CED-A01D-63D16F18FB7E}"/>
                </a:ext>
              </a:extLst>
            </p:cNvPr>
            <p:cNvCxnSpPr>
              <a:cxnSpLocks/>
            </p:cNvCxnSpPr>
            <p:nvPr/>
          </p:nvCxnSpPr>
          <p:spPr>
            <a:xfrm>
              <a:off x="3830855" y="8200721"/>
              <a:ext cx="0" cy="12031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015A0D22-CD60-4ECB-8198-50C1A5E52033}"/>
                </a:ext>
              </a:extLst>
            </p:cNvPr>
            <p:cNvCxnSpPr>
              <a:cxnSpLocks/>
            </p:cNvCxnSpPr>
            <p:nvPr/>
          </p:nvCxnSpPr>
          <p:spPr>
            <a:xfrm>
              <a:off x="7878279" y="8200721"/>
              <a:ext cx="0" cy="120313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標題 1">
            <a:extLst>
              <a:ext uri="{FF2B5EF4-FFF2-40B4-BE49-F238E27FC236}">
                <a16:creationId xmlns:a16="http://schemas.microsoft.com/office/drawing/2014/main" id="{A58C705E-4A45-4D69-A287-E2A0DE28B2F2}"/>
              </a:ext>
            </a:extLst>
          </p:cNvPr>
          <p:cNvSpPr txBox="1">
            <a:spLocks/>
          </p:cNvSpPr>
          <p:nvPr/>
        </p:nvSpPr>
        <p:spPr>
          <a:xfrm>
            <a:off x="1771529" y="3429000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高一</a:t>
            </a: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45BC64C3-A86F-4C36-8951-FA2E9A5C8B6D}"/>
              </a:ext>
            </a:extLst>
          </p:cNvPr>
          <p:cNvSpPr txBox="1">
            <a:spLocks/>
          </p:cNvSpPr>
          <p:nvPr/>
        </p:nvSpPr>
        <p:spPr>
          <a:xfrm>
            <a:off x="5870346" y="3429000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高二</a:t>
            </a: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CB2726AD-E51B-4656-A7C5-89C1D04BE537}"/>
              </a:ext>
            </a:extLst>
          </p:cNvPr>
          <p:cNvSpPr txBox="1">
            <a:spLocks/>
          </p:cNvSpPr>
          <p:nvPr/>
        </p:nvSpPr>
        <p:spPr>
          <a:xfrm>
            <a:off x="9671867" y="3429000"/>
            <a:ext cx="74952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高三</a:t>
            </a:r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978F6AAE-8253-4BDC-B19E-2B396525C888}"/>
              </a:ext>
            </a:extLst>
          </p:cNvPr>
          <p:cNvSpPr/>
          <p:nvPr/>
        </p:nvSpPr>
        <p:spPr>
          <a:xfrm>
            <a:off x="10522267" y="2695008"/>
            <a:ext cx="345084" cy="466267"/>
          </a:xfrm>
          <a:custGeom>
            <a:avLst/>
            <a:gdLst>
              <a:gd name="connsiteX0" fmla="*/ 522458 w 522730"/>
              <a:gd name="connsiteY0" fmla="*/ 26166 h 714720"/>
              <a:gd name="connsiteX1" fmla="*/ 485171 w 522730"/>
              <a:gd name="connsiteY1" fmla="*/ 26166 h 714720"/>
              <a:gd name="connsiteX2" fmla="*/ 460216 w 522730"/>
              <a:gd name="connsiteY2" fmla="*/ 1210 h 714720"/>
              <a:gd name="connsiteX3" fmla="*/ 26166 w 522730"/>
              <a:gd name="connsiteY3" fmla="*/ 1210 h 714720"/>
              <a:gd name="connsiteX4" fmla="*/ 1210 w 522730"/>
              <a:gd name="connsiteY4" fmla="*/ 26166 h 714720"/>
              <a:gd name="connsiteX5" fmla="*/ 1210 w 522730"/>
              <a:gd name="connsiteY5" fmla="*/ 689417 h 714720"/>
              <a:gd name="connsiteX6" fmla="*/ 26166 w 522730"/>
              <a:gd name="connsiteY6" fmla="*/ 714372 h 714720"/>
              <a:gd name="connsiteX7" fmla="*/ 470580 w 522730"/>
              <a:gd name="connsiteY7" fmla="*/ 712097 h 714720"/>
              <a:gd name="connsiteX8" fmla="*/ 483951 w 522730"/>
              <a:gd name="connsiteY8" fmla="*/ 697090 h 714720"/>
              <a:gd name="connsiteX9" fmla="*/ 522456 w 522730"/>
              <a:gd name="connsiteY9" fmla="*/ 697090 h 714720"/>
              <a:gd name="connsiteX10" fmla="*/ 522458 w 522730"/>
              <a:gd name="connsiteY10" fmla="*/ 26166 h 71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730" h="714720">
                <a:moveTo>
                  <a:pt x="522458" y="26166"/>
                </a:moveTo>
                <a:lnTo>
                  <a:pt x="485171" y="26166"/>
                </a:lnTo>
                <a:cubicBezTo>
                  <a:pt x="485171" y="12386"/>
                  <a:pt x="474002" y="1210"/>
                  <a:pt x="460216" y="1210"/>
                </a:cubicBezTo>
                <a:lnTo>
                  <a:pt x="26166" y="1210"/>
                </a:lnTo>
                <a:cubicBezTo>
                  <a:pt x="12384" y="1210"/>
                  <a:pt x="1210" y="12383"/>
                  <a:pt x="1210" y="26166"/>
                </a:cubicBezTo>
                <a:lnTo>
                  <a:pt x="1210" y="689417"/>
                </a:lnTo>
                <a:cubicBezTo>
                  <a:pt x="1210" y="703200"/>
                  <a:pt x="12384" y="714372"/>
                  <a:pt x="26166" y="714372"/>
                </a:cubicBezTo>
                <a:cubicBezTo>
                  <a:pt x="499308" y="714372"/>
                  <a:pt x="462431" y="715828"/>
                  <a:pt x="470580" y="712097"/>
                </a:cubicBezTo>
                <a:cubicBezTo>
                  <a:pt x="476895" y="709206"/>
                  <a:pt x="481790" y="703764"/>
                  <a:pt x="483951" y="697090"/>
                </a:cubicBezTo>
                <a:lnTo>
                  <a:pt x="522456" y="697090"/>
                </a:lnTo>
                <a:cubicBezTo>
                  <a:pt x="522458" y="692300"/>
                  <a:pt x="522458" y="35518"/>
                  <a:pt x="522458" y="26166"/>
                </a:cubicBezTo>
                <a:close/>
              </a:path>
            </a:pathLst>
          </a:custGeom>
          <a:solidFill>
            <a:srgbClr val="60B7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u="sng"/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878006A7-E823-46F3-9975-754F884DA1DE}"/>
              </a:ext>
            </a:extLst>
          </p:cNvPr>
          <p:cNvSpPr/>
          <p:nvPr/>
        </p:nvSpPr>
        <p:spPr>
          <a:xfrm>
            <a:off x="10825283" y="2695008"/>
            <a:ext cx="52189" cy="466267"/>
          </a:xfrm>
          <a:custGeom>
            <a:avLst/>
            <a:gdLst>
              <a:gd name="connsiteX0" fmla="*/ 53088 w 79054"/>
              <a:gd name="connsiteY0" fmla="*/ 1210 h 714720"/>
              <a:gd name="connsiteX1" fmla="*/ 1210 w 79054"/>
              <a:gd name="connsiteY1" fmla="*/ 1210 h 714720"/>
              <a:gd name="connsiteX2" fmla="*/ 26166 w 79054"/>
              <a:gd name="connsiteY2" fmla="*/ 26166 h 714720"/>
              <a:gd name="connsiteX3" fmla="*/ 26166 w 79054"/>
              <a:gd name="connsiteY3" fmla="*/ 689417 h 714720"/>
              <a:gd name="connsiteX4" fmla="*/ 1210 w 79054"/>
              <a:gd name="connsiteY4" fmla="*/ 714372 h 714720"/>
              <a:gd name="connsiteX5" fmla="*/ 53088 w 79054"/>
              <a:gd name="connsiteY5" fmla="*/ 714372 h 714720"/>
              <a:gd name="connsiteX6" fmla="*/ 78043 w 79054"/>
              <a:gd name="connsiteY6" fmla="*/ 689417 h 714720"/>
              <a:gd name="connsiteX7" fmla="*/ 78043 w 79054"/>
              <a:gd name="connsiteY7" fmla="*/ 26166 h 714720"/>
              <a:gd name="connsiteX8" fmla="*/ 53088 w 79054"/>
              <a:gd name="connsiteY8" fmla="*/ 1210 h 71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54" h="714720">
                <a:moveTo>
                  <a:pt x="53088" y="1210"/>
                </a:moveTo>
                <a:lnTo>
                  <a:pt x="1210" y="1210"/>
                </a:lnTo>
                <a:cubicBezTo>
                  <a:pt x="14993" y="1210"/>
                  <a:pt x="26166" y="12383"/>
                  <a:pt x="26166" y="26166"/>
                </a:cubicBezTo>
                <a:lnTo>
                  <a:pt x="26166" y="689417"/>
                </a:lnTo>
                <a:cubicBezTo>
                  <a:pt x="26166" y="703200"/>
                  <a:pt x="14993" y="714372"/>
                  <a:pt x="1210" y="714372"/>
                </a:cubicBezTo>
                <a:lnTo>
                  <a:pt x="53088" y="714372"/>
                </a:lnTo>
                <a:cubicBezTo>
                  <a:pt x="66871" y="714372"/>
                  <a:pt x="78043" y="703200"/>
                  <a:pt x="78043" y="689417"/>
                </a:cubicBezTo>
                <a:lnTo>
                  <a:pt x="78043" y="26166"/>
                </a:lnTo>
                <a:cubicBezTo>
                  <a:pt x="78043" y="12383"/>
                  <a:pt x="66871" y="1210"/>
                  <a:pt x="53088" y="1210"/>
                </a:cubicBezTo>
                <a:close/>
              </a:path>
            </a:pathLst>
          </a:custGeom>
          <a:solidFill>
            <a:srgbClr val="26A6F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u="sng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60ED076C-FE9F-485F-9BC6-83638157B3A0}"/>
              </a:ext>
            </a:extLst>
          </p:cNvPr>
          <p:cNvSpPr/>
          <p:nvPr/>
        </p:nvSpPr>
        <p:spPr>
          <a:xfrm>
            <a:off x="10548047" y="2731338"/>
            <a:ext cx="329108" cy="430481"/>
          </a:xfrm>
          <a:custGeom>
            <a:avLst/>
            <a:gdLst>
              <a:gd name="connsiteX0" fmla="*/ 497997 w 498529"/>
              <a:gd name="connsiteY0" fmla="*/ 116477 h 659866"/>
              <a:gd name="connsiteX1" fmla="*/ 382731 w 498529"/>
              <a:gd name="connsiteY1" fmla="*/ 1210 h 659866"/>
              <a:gd name="connsiteX2" fmla="*/ 35705 w 498529"/>
              <a:gd name="connsiteY2" fmla="*/ 1210 h 659866"/>
              <a:gd name="connsiteX3" fmla="*/ 1210 w 498529"/>
              <a:gd name="connsiteY3" fmla="*/ 35705 h 659866"/>
              <a:gd name="connsiteX4" fmla="*/ 1210 w 498529"/>
              <a:gd name="connsiteY4" fmla="*/ 652485 h 659866"/>
              <a:gd name="connsiteX5" fmla="*/ 1796 w 498529"/>
              <a:gd name="connsiteY5" fmla="*/ 658684 h 659866"/>
              <a:gd name="connsiteX6" fmla="*/ 473042 w 498529"/>
              <a:gd name="connsiteY6" fmla="*/ 658684 h 659866"/>
              <a:gd name="connsiteX7" fmla="*/ 497997 w 498529"/>
              <a:gd name="connsiteY7" fmla="*/ 633728 h 65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8529" h="659866">
                <a:moveTo>
                  <a:pt x="497997" y="116477"/>
                </a:moveTo>
                <a:lnTo>
                  <a:pt x="382731" y="1210"/>
                </a:lnTo>
                <a:lnTo>
                  <a:pt x="35705" y="1210"/>
                </a:lnTo>
                <a:cubicBezTo>
                  <a:pt x="16655" y="1210"/>
                  <a:pt x="1210" y="16655"/>
                  <a:pt x="1210" y="35705"/>
                </a:cubicBezTo>
                <a:lnTo>
                  <a:pt x="1210" y="652485"/>
                </a:lnTo>
                <a:cubicBezTo>
                  <a:pt x="1210" y="654605"/>
                  <a:pt x="1429" y="656670"/>
                  <a:pt x="1796" y="658684"/>
                </a:cubicBezTo>
                <a:lnTo>
                  <a:pt x="473042" y="658684"/>
                </a:lnTo>
                <a:cubicBezTo>
                  <a:pt x="486825" y="658684"/>
                  <a:pt x="497997" y="647511"/>
                  <a:pt x="497997" y="633728"/>
                </a:cubicBezTo>
                <a:close/>
              </a:path>
            </a:pathLst>
          </a:custGeom>
          <a:solidFill>
            <a:srgbClr val="26A6F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u="sng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6CF5D7B3-3698-4957-9665-7D2949595DB2}"/>
              </a:ext>
            </a:extLst>
          </p:cNvPr>
          <p:cNvGrpSpPr/>
          <p:nvPr/>
        </p:nvGrpSpPr>
        <p:grpSpPr>
          <a:xfrm>
            <a:off x="10609505" y="2750698"/>
            <a:ext cx="347721" cy="448838"/>
            <a:chOff x="6964450" y="3677260"/>
            <a:chExt cx="526724" cy="688005"/>
          </a:xfrm>
        </p:grpSpPr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27D33844-460B-4A07-B5BC-96271BF21EEF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6B8C6227-0AE9-40CE-98AF-89F22CCE41D3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5FA30D39-FFCA-4787-B5B8-54E4EB194411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BC0B88E8-B951-41C0-B9EA-3D826664394D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F9D6B9E0-86A2-44FF-A5D6-909A86656D99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9549FD5-7240-4DAB-AF85-90AD90A5AFCD}"/>
              </a:ext>
            </a:extLst>
          </p:cNvPr>
          <p:cNvGrpSpPr/>
          <p:nvPr/>
        </p:nvGrpSpPr>
        <p:grpSpPr>
          <a:xfrm>
            <a:off x="2914595" y="2747210"/>
            <a:ext cx="347721" cy="448838"/>
            <a:chOff x="6964450" y="3677260"/>
            <a:chExt cx="526724" cy="688005"/>
          </a:xfrm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0400CC0B-E7A9-416F-9F5C-6265F437685B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B8FFD867-E697-49FD-A79B-DD3791F8C8B0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F682DB32-0878-43DB-85A3-EC4BC2CF9C82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A76D17D2-F940-4337-8FA8-0EFF50E13950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1CC64CF3-2A45-4925-AD64-B7FDE254132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AE46FB2-401F-4D36-883A-E3E358A0B253}"/>
              </a:ext>
            </a:extLst>
          </p:cNvPr>
          <p:cNvGrpSpPr/>
          <p:nvPr/>
        </p:nvGrpSpPr>
        <p:grpSpPr>
          <a:xfrm>
            <a:off x="4987438" y="2745613"/>
            <a:ext cx="347721" cy="448838"/>
            <a:chOff x="6964450" y="3677260"/>
            <a:chExt cx="526724" cy="688005"/>
          </a:xfrm>
        </p:grpSpPr>
        <p:sp>
          <p:nvSpPr>
            <p:cNvPr id="45" name="手繪多邊形: 圖案 44">
              <a:extLst>
                <a:ext uri="{FF2B5EF4-FFF2-40B4-BE49-F238E27FC236}">
                  <a16:creationId xmlns:a16="http://schemas.microsoft.com/office/drawing/2014/main" id="{803F517C-CC40-46FC-94A6-5566F2FE2FD9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6" name="手繪多邊形: 圖案 45">
              <a:extLst>
                <a:ext uri="{FF2B5EF4-FFF2-40B4-BE49-F238E27FC236}">
                  <a16:creationId xmlns:a16="http://schemas.microsoft.com/office/drawing/2014/main" id="{D6B8F1C9-3737-4CD4-B72F-AC1AD3526B71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7" name="手繪多邊形: 圖案 46">
              <a:extLst>
                <a:ext uri="{FF2B5EF4-FFF2-40B4-BE49-F238E27FC236}">
                  <a16:creationId xmlns:a16="http://schemas.microsoft.com/office/drawing/2014/main" id="{74EA0020-295B-4E5E-B331-5FAD61E749A3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162B131-5E7A-4D78-9F99-324DD47CA1F9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49" name="手繪多邊形: 圖案 48">
              <a:extLst>
                <a:ext uri="{FF2B5EF4-FFF2-40B4-BE49-F238E27FC236}">
                  <a16:creationId xmlns:a16="http://schemas.microsoft.com/office/drawing/2014/main" id="{1730A557-8B9F-4116-B8DB-9D6C072BC9E7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FB694E8B-0FF4-45D3-B713-8AB3D42D71D2}"/>
              </a:ext>
            </a:extLst>
          </p:cNvPr>
          <p:cNvGrpSpPr/>
          <p:nvPr/>
        </p:nvGrpSpPr>
        <p:grpSpPr>
          <a:xfrm>
            <a:off x="7030702" y="2745257"/>
            <a:ext cx="347721" cy="448838"/>
            <a:chOff x="6964450" y="3677260"/>
            <a:chExt cx="526724" cy="688005"/>
          </a:xfrm>
        </p:grpSpPr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7F4B8FCB-5CA9-4A86-86BE-0AE7C38D6EE9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2" name="手繪多邊形: 圖案 51">
              <a:extLst>
                <a:ext uri="{FF2B5EF4-FFF2-40B4-BE49-F238E27FC236}">
                  <a16:creationId xmlns:a16="http://schemas.microsoft.com/office/drawing/2014/main" id="{61236865-F1A7-4F34-80A3-4450D9E521D2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3" name="手繪多邊形: 圖案 52">
              <a:extLst>
                <a:ext uri="{FF2B5EF4-FFF2-40B4-BE49-F238E27FC236}">
                  <a16:creationId xmlns:a16="http://schemas.microsoft.com/office/drawing/2014/main" id="{C09C10FE-C03F-4396-9534-94A69A65FCA0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60D751E7-8C06-4D88-AB79-1AC2E05103DF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4A5A59B5-D35A-4954-A1C3-897F1ED2A58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1D0CC1C9-7950-42A7-A085-4D635E247C46}"/>
              </a:ext>
            </a:extLst>
          </p:cNvPr>
          <p:cNvGrpSpPr/>
          <p:nvPr/>
        </p:nvGrpSpPr>
        <p:grpSpPr>
          <a:xfrm>
            <a:off x="8820113" y="2749678"/>
            <a:ext cx="347721" cy="448838"/>
            <a:chOff x="6964450" y="3677260"/>
            <a:chExt cx="526724" cy="688005"/>
          </a:xfrm>
        </p:grpSpPr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1CD10B16-BEA3-4DD2-84A3-42B805BD1773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8" name="手繪多邊形: 圖案 57">
              <a:extLst>
                <a:ext uri="{FF2B5EF4-FFF2-40B4-BE49-F238E27FC236}">
                  <a16:creationId xmlns:a16="http://schemas.microsoft.com/office/drawing/2014/main" id="{83AF682A-1C13-4468-B120-97CAD84BC46E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59" name="手繪多邊形: 圖案 58">
              <a:extLst>
                <a:ext uri="{FF2B5EF4-FFF2-40B4-BE49-F238E27FC236}">
                  <a16:creationId xmlns:a16="http://schemas.microsoft.com/office/drawing/2014/main" id="{BE0AC49D-2404-4D12-9C05-5FBD9238C9BF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0" name="手繪多邊形: 圖案 59">
              <a:extLst>
                <a:ext uri="{FF2B5EF4-FFF2-40B4-BE49-F238E27FC236}">
                  <a16:creationId xmlns:a16="http://schemas.microsoft.com/office/drawing/2014/main" id="{9D982825-4487-4971-B78B-78371C1F6533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600D14C8-5937-4AED-B970-F31CF922A8B5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CE0D1346-C8B8-49CF-82F9-BE572666FDCD}"/>
              </a:ext>
            </a:extLst>
          </p:cNvPr>
          <p:cNvSpPr/>
          <p:nvPr/>
        </p:nvSpPr>
        <p:spPr>
          <a:xfrm>
            <a:off x="10894583" y="2817889"/>
            <a:ext cx="58579" cy="376803"/>
          </a:xfrm>
          <a:custGeom>
            <a:avLst/>
            <a:gdLst>
              <a:gd name="connsiteX0" fmla="*/ 87582 w 88735"/>
              <a:gd name="connsiteY0" fmla="*/ 33602 h 577584"/>
              <a:gd name="connsiteX1" fmla="*/ 35705 w 88735"/>
              <a:gd name="connsiteY1" fmla="*/ 1210 h 577584"/>
              <a:gd name="connsiteX2" fmla="*/ 35705 w 88735"/>
              <a:gd name="connsiteY2" fmla="*/ 542067 h 577584"/>
              <a:gd name="connsiteX3" fmla="*/ 1210 w 88735"/>
              <a:gd name="connsiteY3" fmla="*/ 576562 h 577584"/>
              <a:gd name="connsiteX4" fmla="*/ 53088 w 88735"/>
              <a:gd name="connsiteY4" fmla="*/ 576562 h 577584"/>
              <a:gd name="connsiteX5" fmla="*/ 87583 w 88735"/>
              <a:gd name="connsiteY5" fmla="*/ 542067 h 577584"/>
              <a:gd name="connsiteX6" fmla="*/ 87583 w 88735"/>
              <a:gd name="connsiteY6" fmla="*/ 33602 h 57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35" h="577584">
                <a:moveTo>
                  <a:pt x="87582" y="33602"/>
                </a:moveTo>
                <a:lnTo>
                  <a:pt x="35705" y="1210"/>
                </a:lnTo>
                <a:lnTo>
                  <a:pt x="35705" y="542067"/>
                </a:lnTo>
                <a:cubicBezTo>
                  <a:pt x="35705" y="561117"/>
                  <a:pt x="20261" y="576562"/>
                  <a:pt x="1210" y="576562"/>
                </a:cubicBezTo>
                <a:lnTo>
                  <a:pt x="53088" y="576562"/>
                </a:lnTo>
                <a:cubicBezTo>
                  <a:pt x="72138" y="576562"/>
                  <a:pt x="87583" y="561117"/>
                  <a:pt x="87583" y="542067"/>
                </a:cubicBezTo>
                <a:lnTo>
                  <a:pt x="87583" y="33602"/>
                </a:lnTo>
                <a:close/>
              </a:path>
            </a:pathLst>
          </a:custGeom>
          <a:solidFill>
            <a:srgbClr val="D8ECF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5" name="手繪多邊形: 圖案 64">
            <a:extLst>
              <a:ext uri="{FF2B5EF4-FFF2-40B4-BE49-F238E27FC236}">
                <a16:creationId xmlns:a16="http://schemas.microsoft.com/office/drawing/2014/main" id="{7AC56AF0-E3CA-451E-B4B0-8CB9E8E74C83}"/>
              </a:ext>
            </a:extLst>
          </p:cNvPr>
          <p:cNvSpPr/>
          <p:nvPr/>
        </p:nvSpPr>
        <p:spPr>
          <a:xfrm>
            <a:off x="10857324" y="2745854"/>
            <a:ext cx="95857" cy="94727"/>
          </a:xfrm>
          <a:custGeom>
            <a:avLst/>
            <a:gdLst>
              <a:gd name="connsiteX0" fmla="*/ 35705 w 145202"/>
              <a:gd name="connsiteY0" fmla="*/ 144022 h 145202"/>
              <a:gd name="connsiteX1" fmla="*/ 144022 w 145202"/>
              <a:gd name="connsiteY1" fmla="*/ 144022 h 145202"/>
              <a:gd name="connsiteX2" fmla="*/ 1210 w 145202"/>
              <a:gd name="connsiteY2" fmla="*/ 1210 h 145202"/>
              <a:gd name="connsiteX3" fmla="*/ 1210 w 145202"/>
              <a:gd name="connsiteY3" fmla="*/ 109527 h 145202"/>
              <a:gd name="connsiteX4" fmla="*/ 35705 w 145202"/>
              <a:gd name="connsiteY4" fmla="*/ 144022 h 14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202" h="145202">
                <a:moveTo>
                  <a:pt x="35705" y="144022"/>
                </a:moveTo>
                <a:lnTo>
                  <a:pt x="144022" y="144022"/>
                </a:lnTo>
                <a:lnTo>
                  <a:pt x="1210" y="1210"/>
                </a:lnTo>
                <a:lnTo>
                  <a:pt x="1210" y="109527"/>
                </a:lnTo>
                <a:cubicBezTo>
                  <a:pt x="1210" y="128577"/>
                  <a:pt x="16655" y="144022"/>
                  <a:pt x="35705" y="144022"/>
                </a:cubicBezTo>
                <a:close/>
              </a:path>
            </a:pathLst>
          </a:custGeom>
          <a:solidFill>
            <a:srgbClr val="B3DAF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6" name="手繪多邊形: 圖案 65">
            <a:extLst>
              <a:ext uri="{FF2B5EF4-FFF2-40B4-BE49-F238E27FC236}">
                <a16:creationId xmlns:a16="http://schemas.microsoft.com/office/drawing/2014/main" id="{22C87237-0B02-4C2D-AB91-426D3875794B}"/>
              </a:ext>
            </a:extLst>
          </p:cNvPr>
          <p:cNvSpPr/>
          <p:nvPr/>
        </p:nvSpPr>
        <p:spPr>
          <a:xfrm>
            <a:off x="10651877" y="2873737"/>
            <a:ext cx="254553" cy="16840"/>
          </a:xfrm>
          <a:custGeom>
            <a:avLst/>
            <a:gdLst>
              <a:gd name="connsiteX0" fmla="*/ 372442 w 385594"/>
              <a:gd name="connsiteY0" fmla="*/ 26166 h 25813"/>
              <a:gd name="connsiteX1" fmla="*/ 13688 w 385594"/>
              <a:gd name="connsiteY1" fmla="*/ 26166 h 25813"/>
              <a:gd name="connsiteX2" fmla="*/ 1210 w 385594"/>
              <a:gd name="connsiteY2" fmla="*/ 13688 h 25813"/>
              <a:gd name="connsiteX3" fmla="*/ 13688 w 385594"/>
              <a:gd name="connsiteY3" fmla="*/ 1210 h 25813"/>
              <a:gd name="connsiteX4" fmla="*/ 372442 w 385594"/>
              <a:gd name="connsiteY4" fmla="*/ 1210 h 25813"/>
              <a:gd name="connsiteX5" fmla="*/ 384920 w 385594"/>
              <a:gd name="connsiteY5" fmla="*/ 13688 h 25813"/>
              <a:gd name="connsiteX6" fmla="*/ 372442 w 385594"/>
              <a:gd name="connsiteY6" fmla="*/ 26166 h 2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594" h="25813">
                <a:moveTo>
                  <a:pt x="372442" y="26166"/>
                </a:moveTo>
                <a:lnTo>
                  <a:pt x="13688" y="26166"/>
                </a:lnTo>
                <a:cubicBezTo>
                  <a:pt x="6795" y="26166"/>
                  <a:pt x="1210" y="20578"/>
                  <a:pt x="1210" y="13688"/>
                </a:cubicBezTo>
                <a:cubicBezTo>
                  <a:pt x="1210" y="6797"/>
                  <a:pt x="6795" y="1210"/>
                  <a:pt x="13688" y="1210"/>
                </a:cubicBezTo>
                <a:lnTo>
                  <a:pt x="372442" y="1210"/>
                </a:lnTo>
                <a:cubicBezTo>
                  <a:pt x="379334" y="1210"/>
                  <a:pt x="384920" y="6797"/>
                  <a:pt x="384920" y="13688"/>
                </a:cubicBezTo>
                <a:cubicBezTo>
                  <a:pt x="384920" y="20578"/>
                  <a:pt x="379334" y="26166"/>
                  <a:pt x="372442" y="26166"/>
                </a:cubicBezTo>
                <a:close/>
              </a:path>
            </a:pathLst>
          </a:custGeom>
          <a:solidFill>
            <a:srgbClr val="82AEE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7" name="手繪多邊形: 圖案 66">
            <a:extLst>
              <a:ext uri="{FF2B5EF4-FFF2-40B4-BE49-F238E27FC236}">
                <a16:creationId xmlns:a16="http://schemas.microsoft.com/office/drawing/2014/main" id="{8082DA6B-3D6A-443E-B3D3-46AF32E6B41E}"/>
              </a:ext>
            </a:extLst>
          </p:cNvPr>
          <p:cNvSpPr/>
          <p:nvPr/>
        </p:nvSpPr>
        <p:spPr>
          <a:xfrm>
            <a:off x="10651877" y="2927594"/>
            <a:ext cx="254553" cy="16840"/>
          </a:xfrm>
          <a:custGeom>
            <a:avLst/>
            <a:gdLst>
              <a:gd name="connsiteX0" fmla="*/ 372442 w 385594"/>
              <a:gd name="connsiteY0" fmla="*/ 26166 h 25813"/>
              <a:gd name="connsiteX1" fmla="*/ 13688 w 385594"/>
              <a:gd name="connsiteY1" fmla="*/ 26166 h 25813"/>
              <a:gd name="connsiteX2" fmla="*/ 1210 w 385594"/>
              <a:gd name="connsiteY2" fmla="*/ 13688 h 25813"/>
              <a:gd name="connsiteX3" fmla="*/ 13688 w 385594"/>
              <a:gd name="connsiteY3" fmla="*/ 1210 h 25813"/>
              <a:gd name="connsiteX4" fmla="*/ 372442 w 385594"/>
              <a:gd name="connsiteY4" fmla="*/ 1210 h 25813"/>
              <a:gd name="connsiteX5" fmla="*/ 384920 w 385594"/>
              <a:gd name="connsiteY5" fmla="*/ 13688 h 25813"/>
              <a:gd name="connsiteX6" fmla="*/ 372442 w 385594"/>
              <a:gd name="connsiteY6" fmla="*/ 26166 h 2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594" h="25813">
                <a:moveTo>
                  <a:pt x="372442" y="26166"/>
                </a:moveTo>
                <a:lnTo>
                  <a:pt x="13688" y="26166"/>
                </a:lnTo>
                <a:cubicBezTo>
                  <a:pt x="6795" y="26166"/>
                  <a:pt x="1210" y="20578"/>
                  <a:pt x="1210" y="13688"/>
                </a:cubicBezTo>
                <a:cubicBezTo>
                  <a:pt x="1210" y="6797"/>
                  <a:pt x="6795" y="1210"/>
                  <a:pt x="13688" y="1210"/>
                </a:cubicBezTo>
                <a:lnTo>
                  <a:pt x="372442" y="1210"/>
                </a:lnTo>
                <a:cubicBezTo>
                  <a:pt x="379334" y="1210"/>
                  <a:pt x="384920" y="6797"/>
                  <a:pt x="384920" y="13688"/>
                </a:cubicBezTo>
                <a:cubicBezTo>
                  <a:pt x="384920" y="20578"/>
                  <a:pt x="379334" y="26166"/>
                  <a:pt x="372442" y="26166"/>
                </a:cubicBezTo>
                <a:close/>
              </a:path>
            </a:pathLst>
          </a:custGeom>
          <a:solidFill>
            <a:srgbClr val="82AEE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E7D35FAD-D5B5-4D9A-8EB1-3C4D4A997457}"/>
              </a:ext>
            </a:extLst>
          </p:cNvPr>
          <p:cNvSpPr txBox="1"/>
          <p:nvPr/>
        </p:nvSpPr>
        <p:spPr>
          <a:xfrm>
            <a:off x="4297902" y="1530179"/>
            <a:ext cx="3596195" cy="442674"/>
          </a:xfrm>
          <a:prstGeom prst="roundRect">
            <a:avLst/>
          </a:prstGeom>
          <a:solidFill>
            <a:srgbClr val="EF6C00">
              <a:alpha val="2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持續準備！減輕負擔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...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嗎？</a:t>
            </a:r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C123D647-8DCF-401F-94BF-CBDFD830415B}"/>
              </a:ext>
            </a:extLst>
          </p:cNvPr>
          <p:cNvGrpSpPr/>
          <p:nvPr/>
        </p:nvGrpSpPr>
        <p:grpSpPr>
          <a:xfrm>
            <a:off x="1140667" y="2747210"/>
            <a:ext cx="347721" cy="448838"/>
            <a:chOff x="6964450" y="3677260"/>
            <a:chExt cx="526724" cy="688005"/>
          </a:xfrm>
        </p:grpSpPr>
        <p:sp>
          <p:nvSpPr>
            <p:cNvPr id="96" name="手繪多邊形: 圖案 95">
              <a:extLst>
                <a:ext uri="{FF2B5EF4-FFF2-40B4-BE49-F238E27FC236}">
                  <a16:creationId xmlns:a16="http://schemas.microsoft.com/office/drawing/2014/main" id="{AD3A765E-1699-4585-9A32-085959BD6AD4}"/>
                </a:ext>
              </a:extLst>
            </p:cNvPr>
            <p:cNvSpPr/>
            <p:nvPr/>
          </p:nvSpPr>
          <p:spPr>
            <a:xfrm>
              <a:off x="6964450" y="3677260"/>
              <a:ext cx="492076" cy="687294"/>
            </a:xfrm>
            <a:custGeom>
              <a:avLst/>
              <a:gdLst>
                <a:gd name="connsiteX0" fmla="*/ 491717 w 492076"/>
                <a:gd name="connsiteY0" fmla="*/ 122901 h 687293"/>
                <a:gd name="connsiteX1" fmla="*/ 433227 w 492076"/>
                <a:gd name="connsiteY1" fmla="*/ 86381 h 687293"/>
                <a:gd name="connsiteX2" fmla="*/ 382731 w 492076"/>
                <a:gd name="connsiteY2" fmla="*/ 1210 h 687293"/>
                <a:gd name="connsiteX3" fmla="*/ 35705 w 492076"/>
                <a:gd name="connsiteY3" fmla="*/ 1210 h 687293"/>
                <a:gd name="connsiteX4" fmla="*/ 1210 w 492076"/>
                <a:gd name="connsiteY4" fmla="*/ 35705 h 687293"/>
                <a:gd name="connsiteX5" fmla="*/ 1210 w 492076"/>
                <a:gd name="connsiteY5" fmla="*/ 652485 h 687293"/>
                <a:gd name="connsiteX6" fmla="*/ 35705 w 492076"/>
                <a:gd name="connsiteY6" fmla="*/ 686981 h 687293"/>
                <a:gd name="connsiteX7" fmla="*/ 491047 w 492076"/>
                <a:gd name="connsiteY7" fmla="*/ 686981 h 687293"/>
                <a:gd name="connsiteX8" fmla="*/ 491717 w 492076"/>
                <a:gd name="connsiteY8" fmla="*/ 686947 h 68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076" h="687293">
                  <a:moveTo>
                    <a:pt x="491717" y="122901"/>
                  </a:moveTo>
                  <a:lnTo>
                    <a:pt x="433227" y="86381"/>
                  </a:lnTo>
                  <a:lnTo>
                    <a:pt x="382731" y="1210"/>
                  </a:lnTo>
                  <a:lnTo>
                    <a:pt x="35705" y="1210"/>
                  </a:lnTo>
                  <a:cubicBezTo>
                    <a:pt x="16655" y="1210"/>
                    <a:pt x="1210" y="16655"/>
                    <a:pt x="1210" y="35705"/>
                  </a:cubicBezTo>
                  <a:lnTo>
                    <a:pt x="1210" y="652485"/>
                  </a:lnTo>
                  <a:cubicBezTo>
                    <a:pt x="1210" y="671536"/>
                    <a:pt x="16655" y="686981"/>
                    <a:pt x="35705" y="686981"/>
                  </a:cubicBezTo>
                  <a:lnTo>
                    <a:pt x="491047" y="686981"/>
                  </a:lnTo>
                  <a:cubicBezTo>
                    <a:pt x="491273" y="686981"/>
                    <a:pt x="491492" y="686952"/>
                    <a:pt x="491717" y="686947"/>
                  </a:cubicBezTo>
                  <a:close/>
                </a:path>
              </a:pathLst>
            </a:custGeom>
            <a:solidFill>
              <a:srgbClr val="EAF6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97" name="手繪多邊形: 圖案 96">
              <a:extLst>
                <a:ext uri="{FF2B5EF4-FFF2-40B4-BE49-F238E27FC236}">
                  <a16:creationId xmlns:a16="http://schemas.microsoft.com/office/drawing/2014/main" id="{D55123D5-8ED2-4499-B9DA-97057AE89181}"/>
                </a:ext>
              </a:extLst>
            </p:cNvPr>
            <p:cNvSpPr/>
            <p:nvPr/>
          </p:nvSpPr>
          <p:spPr>
            <a:xfrm>
              <a:off x="7402411" y="3787680"/>
              <a:ext cx="88735" cy="577585"/>
            </a:xfrm>
            <a:custGeom>
              <a:avLst/>
              <a:gdLst>
                <a:gd name="connsiteX0" fmla="*/ 87582 w 88735"/>
                <a:gd name="connsiteY0" fmla="*/ 33602 h 577584"/>
                <a:gd name="connsiteX1" fmla="*/ 35705 w 88735"/>
                <a:gd name="connsiteY1" fmla="*/ 1210 h 577584"/>
                <a:gd name="connsiteX2" fmla="*/ 35705 w 88735"/>
                <a:gd name="connsiteY2" fmla="*/ 542067 h 577584"/>
                <a:gd name="connsiteX3" fmla="*/ 1210 w 88735"/>
                <a:gd name="connsiteY3" fmla="*/ 576562 h 577584"/>
                <a:gd name="connsiteX4" fmla="*/ 53088 w 88735"/>
                <a:gd name="connsiteY4" fmla="*/ 576562 h 577584"/>
                <a:gd name="connsiteX5" fmla="*/ 87583 w 88735"/>
                <a:gd name="connsiteY5" fmla="*/ 542067 h 577584"/>
                <a:gd name="connsiteX6" fmla="*/ 87583 w 88735"/>
                <a:gd name="connsiteY6" fmla="*/ 33602 h 57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35" h="577584">
                  <a:moveTo>
                    <a:pt x="87582" y="33602"/>
                  </a:moveTo>
                  <a:lnTo>
                    <a:pt x="35705" y="1210"/>
                  </a:lnTo>
                  <a:lnTo>
                    <a:pt x="35705" y="542067"/>
                  </a:lnTo>
                  <a:cubicBezTo>
                    <a:pt x="35705" y="561117"/>
                    <a:pt x="20261" y="576562"/>
                    <a:pt x="1210" y="576562"/>
                  </a:cubicBezTo>
                  <a:lnTo>
                    <a:pt x="53088" y="576562"/>
                  </a:lnTo>
                  <a:cubicBezTo>
                    <a:pt x="72138" y="576562"/>
                    <a:pt x="87583" y="561117"/>
                    <a:pt x="87583" y="542067"/>
                  </a:cubicBezTo>
                  <a:lnTo>
                    <a:pt x="87583" y="33602"/>
                  </a:lnTo>
                  <a:close/>
                </a:path>
              </a:pathLst>
            </a:custGeom>
            <a:solidFill>
              <a:srgbClr val="D8EC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98" name="手繪多邊形: 圖案 97">
              <a:extLst>
                <a:ext uri="{FF2B5EF4-FFF2-40B4-BE49-F238E27FC236}">
                  <a16:creationId xmlns:a16="http://schemas.microsoft.com/office/drawing/2014/main" id="{1FBC2B1C-1257-482E-85FA-6983630D8636}"/>
                </a:ext>
              </a:extLst>
            </p:cNvPr>
            <p:cNvSpPr/>
            <p:nvPr/>
          </p:nvSpPr>
          <p:spPr>
            <a:xfrm>
              <a:off x="7345971" y="3677260"/>
              <a:ext cx="145203" cy="145203"/>
            </a:xfrm>
            <a:custGeom>
              <a:avLst/>
              <a:gdLst>
                <a:gd name="connsiteX0" fmla="*/ 35705 w 145202"/>
                <a:gd name="connsiteY0" fmla="*/ 144022 h 145202"/>
                <a:gd name="connsiteX1" fmla="*/ 144022 w 145202"/>
                <a:gd name="connsiteY1" fmla="*/ 144022 h 145202"/>
                <a:gd name="connsiteX2" fmla="*/ 1210 w 145202"/>
                <a:gd name="connsiteY2" fmla="*/ 1210 h 145202"/>
                <a:gd name="connsiteX3" fmla="*/ 1210 w 145202"/>
                <a:gd name="connsiteY3" fmla="*/ 109527 h 145202"/>
                <a:gd name="connsiteX4" fmla="*/ 35705 w 145202"/>
                <a:gd name="connsiteY4" fmla="*/ 144022 h 1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02" h="145202">
                  <a:moveTo>
                    <a:pt x="35705" y="144022"/>
                  </a:moveTo>
                  <a:lnTo>
                    <a:pt x="144022" y="144022"/>
                  </a:lnTo>
                  <a:lnTo>
                    <a:pt x="1210" y="1210"/>
                  </a:lnTo>
                  <a:lnTo>
                    <a:pt x="1210" y="109527"/>
                  </a:lnTo>
                  <a:cubicBezTo>
                    <a:pt x="1210" y="128577"/>
                    <a:pt x="16655" y="144022"/>
                    <a:pt x="35705" y="144022"/>
                  </a:cubicBezTo>
                  <a:close/>
                </a:path>
              </a:pathLst>
            </a:custGeom>
            <a:solidFill>
              <a:srgbClr val="B3DAF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99" name="手繪多邊形: 圖案 98">
              <a:extLst>
                <a:ext uri="{FF2B5EF4-FFF2-40B4-BE49-F238E27FC236}">
                  <a16:creationId xmlns:a16="http://schemas.microsoft.com/office/drawing/2014/main" id="{476CA117-D799-4F73-8F04-F9C0B84FD3EC}"/>
                </a:ext>
              </a:extLst>
            </p:cNvPr>
            <p:cNvSpPr/>
            <p:nvPr/>
          </p:nvSpPr>
          <p:spPr>
            <a:xfrm>
              <a:off x="7034762" y="3873287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100" name="手繪多邊形: 圖案 99">
              <a:extLst>
                <a:ext uri="{FF2B5EF4-FFF2-40B4-BE49-F238E27FC236}">
                  <a16:creationId xmlns:a16="http://schemas.microsoft.com/office/drawing/2014/main" id="{F6FCD899-15E9-4577-9952-021F1993BAF7}"/>
                </a:ext>
              </a:extLst>
            </p:cNvPr>
            <p:cNvSpPr/>
            <p:nvPr/>
          </p:nvSpPr>
          <p:spPr>
            <a:xfrm>
              <a:off x="7034762" y="3955842"/>
              <a:ext cx="385594" cy="25814"/>
            </a:xfrm>
            <a:custGeom>
              <a:avLst/>
              <a:gdLst>
                <a:gd name="connsiteX0" fmla="*/ 372442 w 385594"/>
                <a:gd name="connsiteY0" fmla="*/ 26166 h 25813"/>
                <a:gd name="connsiteX1" fmla="*/ 13688 w 385594"/>
                <a:gd name="connsiteY1" fmla="*/ 26166 h 25813"/>
                <a:gd name="connsiteX2" fmla="*/ 1210 w 385594"/>
                <a:gd name="connsiteY2" fmla="*/ 13688 h 25813"/>
                <a:gd name="connsiteX3" fmla="*/ 13688 w 385594"/>
                <a:gd name="connsiteY3" fmla="*/ 1210 h 25813"/>
                <a:gd name="connsiteX4" fmla="*/ 372442 w 385594"/>
                <a:gd name="connsiteY4" fmla="*/ 1210 h 25813"/>
                <a:gd name="connsiteX5" fmla="*/ 384920 w 385594"/>
                <a:gd name="connsiteY5" fmla="*/ 13688 h 25813"/>
                <a:gd name="connsiteX6" fmla="*/ 372442 w 385594"/>
                <a:gd name="connsiteY6" fmla="*/ 26166 h 2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594" h="25813">
                  <a:moveTo>
                    <a:pt x="372442" y="26166"/>
                  </a:moveTo>
                  <a:lnTo>
                    <a:pt x="13688" y="26166"/>
                  </a:lnTo>
                  <a:cubicBezTo>
                    <a:pt x="6795" y="26166"/>
                    <a:pt x="1210" y="20578"/>
                    <a:pt x="1210" y="13688"/>
                  </a:cubicBezTo>
                  <a:cubicBezTo>
                    <a:pt x="1210" y="6797"/>
                    <a:pt x="6795" y="1210"/>
                    <a:pt x="13688" y="1210"/>
                  </a:cubicBezTo>
                  <a:lnTo>
                    <a:pt x="372442" y="1210"/>
                  </a:lnTo>
                  <a:cubicBezTo>
                    <a:pt x="379334" y="1210"/>
                    <a:pt x="384920" y="6797"/>
                    <a:pt x="384920" y="13688"/>
                  </a:cubicBezTo>
                  <a:cubicBezTo>
                    <a:pt x="384920" y="20578"/>
                    <a:pt x="379334" y="26166"/>
                    <a:pt x="372442" y="26166"/>
                  </a:cubicBezTo>
                  <a:close/>
                </a:path>
              </a:pathLst>
            </a:custGeom>
            <a:solidFill>
              <a:srgbClr val="82AEE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1355BF25-855D-41C7-9652-4474BAA33C89}"/>
              </a:ext>
            </a:extLst>
          </p:cNvPr>
          <p:cNvGrpSpPr/>
          <p:nvPr/>
        </p:nvGrpSpPr>
        <p:grpSpPr>
          <a:xfrm>
            <a:off x="468017" y="4526890"/>
            <a:ext cx="1822544" cy="704857"/>
            <a:chOff x="1187084" y="5233222"/>
            <a:chExt cx="1822544" cy="704857"/>
          </a:xfrm>
        </p:grpSpPr>
        <p:sp>
          <p:nvSpPr>
            <p:cNvPr id="122" name="矩形: 圓角 121">
              <a:extLst>
                <a:ext uri="{FF2B5EF4-FFF2-40B4-BE49-F238E27FC236}">
                  <a16:creationId xmlns:a16="http://schemas.microsoft.com/office/drawing/2014/main" id="{F4EAB0AB-192B-48D1-8924-E2394C7E93C8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EF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A7B895D-D50C-49FD-A5B2-B7E12F0B8C10}"/>
                </a:ext>
              </a:extLst>
            </p:cNvPr>
            <p:cNvSpPr/>
            <p:nvPr/>
          </p:nvSpPr>
          <p:spPr>
            <a:xfrm>
              <a:off x="1303091" y="5233222"/>
              <a:ext cx="1569660" cy="56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課程學習成果</a:t>
              </a:r>
            </a:p>
          </p:txBody>
        </p:sp>
      </p:grp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9F61AD58-A8B5-4F87-B867-C54D32240474}"/>
              </a:ext>
            </a:extLst>
          </p:cNvPr>
          <p:cNvGrpSpPr/>
          <p:nvPr/>
        </p:nvGrpSpPr>
        <p:grpSpPr>
          <a:xfrm>
            <a:off x="468017" y="5554038"/>
            <a:ext cx="1822544" cy="704857"/>
            <a:chOff x="1187084" y="5233222"/>
            <a:chExt cx="1822544" cy="704857"/>
          </a:xfrm>
        </p:grpSpPr>
        <p:sp>
          <p:nvSpPr>
            <p:cNvPr id="124" name="矩形: 圓角 123">
              <a:extLst>
                <a:ext uri="{FF2B5EF4-FFF2-40B4-BE49-F238E27FC236}">
                  <a16:creationId xmlns:a16="http://schemas.microsoft.com/office/drawing/2014/main" id="{F7A7CCE5-225F-42D4-8C36-3D224F7DBDAF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EF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39168FC1-159B-4925-BF49-00FC53A64FCE}"/>
                </a:ext>
              </a:extLst>
            </p:cNvPr>
            <p:cNvSpPr/>
            <p:nvPr/>
          </p:nvSpPr>
          <p:spPr>
            <a:xfrm>
              <a:off x="1533924" y="5233222"/>
              <a:ext cx="1107996" cy="56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多元表現</a:t>
              </a:r>
            </a:p>
          </p:txBody>
        </p:sp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24BDDD5B-681E-439F-9B3A-69F9E085CE27}"/>
              </a:ext>
            </a:extLst>
          </p:cNvPr>
          <p:cNvGrpSpPr/>
          <p:nvPr/>
        </p:nvGrpSpPr>
        <p:grpSpPr>
          <a:xfrm>
            <a:off x="2447392" y="5554038"/>
            <a:ext cx="7580528" cy="704857"/>
            <a:chOff x="1187084" y="5233222"/>
            <a:chExt cx="1822544" cy="704857"/>
          </a:xfrm>
          <a:solidFill>
            <a:schemeClr val="bg1">
              <a:alpha val="38000"/>
            </a:schemeClr>
          </a:solidFill>
        </p:grpSpPr>
        <p:sp>
          <p:nvSpPr>
            <p:cNvPr id="127" name="矩形: 圓角 126">
              <a:extLst>
                <a:ext uri="{FF2B5EF4-FFF2-40B4-BE49-F238E27FC236}">
                  <a16:creationId xmlns:a16="http://schemas.microsoft.com/office/drawing/2014/main" id="{27B05209-4E48-4258-8D61-D2EF0AFFF5EA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29DFF4C0-EE26-49C5-BD38-68A00D4D6F79}"/>
                </a:ext>
              </a:extLst>
            </p:cNvPr>
            <p:cNvSpPr/>
            <p:nvPr/>
          </p:nvSpPr>
          <p:spPr>
            <a:xfrm>
              <a:off x="1247875" y="5233222"/>
              <a:ext cx="1192390" cy="5629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dirty="0">
                  <a:solidFill>
                    <a:srgbClr val="EF6C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彈性學習、團體活動、志工服務、競賽、證照</a:t>
              </a:r>
              <a:r>
                <a:rPr lang="en-US" altLang="zh-TW" dirty="0">
                  <a:solidFill>
                    <a:srgbClr val="EF6C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......</a:t>
              </a:r>
              <a:endParaRPr lang="zh-TW" altLang="en-US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8A6BF3FA-4537-4E3F-8C7C-D2807BC4A39A}"/>
              </a:ext>
            </a:extLst>
          </p:cNvPr>
          <p:cNvGrpSpPr/>
          <p:nvPr/>
        </p:nvGrpSpPr>
        <p:grpSpPr>
          <a:xfrm>
            <a:off x="2447392" y="4622964"/>
            <a:ext cx="7580528" cy="704857"/>
            <a:chOff x="1187084" y="5233222"/>
            <a:chExt cx="1822544" cy="704857"/>
          </a:xfrm>
          <a:solidFill>
            <a:schemeClr val="bg1">
              <a:alpha val="38000"/>
            </a:schemeClr>
          </a:solidFill>
        </p:grpSpPr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4743DB96-4B4B-4769-89B4-D78C9A9CA761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36BA6229-4C7B-4A01-878B-213D2F57F594}"/>
                </a:ext>
              </a:extLst>
            </p:cNvPr>
            <p:cNvSpPr/>
            <p:nvPr/>
          </p:nvSpPr>
          <p:spPr>
            <a:xfrm>
              <a:off x="1247875" y="5233222"/>
              <a:ext cx="875710" cy="5629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dirty="0">
                  <a:solidFill>
                    <a:srgbClr val="EF6C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課程作業、實作作品、書面報告</a:t>
              </a:r>
              <a:r>
                <a:rPr lang="en-US" altLang="zh-TW" dirty="0">
                  <a:solidFill>
                    <a:srgbClr val="EF6C0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......</a:t>
              </a:r>
              <a:endParaRPr lang="zh-TW" altLang="en-US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EF3A635F-D122-4297-A52B-67EE72D869EF}"/>
              </a:ext>
            </a:extLst>
          </p:cNvPr>
          <p:cNvSpPr/>
          <p:nvPr/>
        </p:nvSpPr>
        <p:spPr>
          <a:xfrm>
            <a:off x="10109382" y="4685836"/>
            <a:ext cx="1431802" cy="5629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至多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6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件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/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年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CCCE897-034D-405B-826C-A858C8547090}"/>
              </a:ext>
            </a:extLst>
          </p:cNvPr>
          <p:cNvSpPr/>
          <p:nvPr/>
        </p:nvSpPr>
        <p:spPr>
          <a:xfrm>
            <a:off x="10043659" y="5582396"/>
            <a:ext cx="1563249" cy="5629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至多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10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件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/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38348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F9F3C-CE55-40F8-AB4D-C1935813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目標受眾痛點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CD5A14B-0806-40C0-BA8D-C8104B753554}"/>
              </a:ext>
            </a:extLst>
          </p:cNvPr>
          <p:cNvSpPr txBox="1"/>
          <p:nvPr/>
        </p:nvSpPr>
        <p:spPr>
          <a:xfrm>
            <a:off x="245533" y="2178983"/>
            <a:ext cx="11356527" cy="578882"/>
          </a:xfrm>
          <a:prstGeom prst="roundRect">
            <a:avLst/>
          </a:prstGeom>
          <a:solidFill>
            <a:srgbClr val="EF6C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受眾痛點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19EE8F4-9CA5-4CF0-A67E-F39155FE0CE5}"/>
              </a:ext>
            </a:extLst>
          </p:cNvPr>
          <p:cNvSpPr/>
          <p:nvPr/>
        </p:nvSpPr>
        <p:spPr>
          <a:xfrm>
            <a:off x="245533" y="2958249"/>
            <a:ext cx="11356527" cy="2221325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4ED3654-E042-463C-B102-A07834882DBB}"/>
              </a:ext>
            </a:extLst>
          </p:cNvPr>
          <p:cNvSpPr txBox="1">
            <a:spLocks/>
          </p:cNvSpPr>
          <p:nvPr/>
        </p:nvSpPr>
        <p:spPr>
          <a:xfrm>
            <a:off x="4293299" y="2990175"/>
            <a:ext cx="3260992" cy="131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sz="7200" dirty="0"/>
              <a:t>77.8 %</a:t>
            </a:r>
            <a:endParaRPr lang="zh-TW" altLang="en-US" sz="7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6F0FE4-3256-4979-A4BC-D34C4AE26705}"/>
              </a:ext>
            </a:extLst>
          </p:cNvPr>
          <p:cNvSpPr txBox="1"/>
          <p:nvPr/>
        </p:nvSpPr>
        <p:spPr>
          <a:xfrm>
            <a:off x="3369250" y="4253285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不知如何規劃學習歷程檔案</a:t>
            </a:r>
          </a:p>
        </p:txBody>
      </p:sp>
    </p:spTree>
    <p:extLst>
      <p:ext uri="{BB962C8B-B14F-4D97-AF65-F5344CB8AC3E}">
        <p14:creationId xmlns:p14="http://schemas.microsoft.com/office/powerpoint/2010/main" val="96732447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F9F3C-CE55-40F8-AB4D-C1935813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目標受眾痛點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555486A-BB36-4A18-BB20-C8268AEAD5EC}"/>
              </a:ext>
            </a:extLst>
          </p:cNvPr>
          <p:cNvSpPr txBox="1"/>
          <p:nvPr/>
        </p:nvSpPr>
        <p:spPr>
          <a:xfrm>
            <a:off x="395733" y="570214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擔心經歷和最終科系無連結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861C92A-D27D-4595-B8E4-1AEA1A94D0C0}"/>
              </a:ext>
            </a:extLst>
          </p:cNvPr>
          <p:cNvSpPr txBox="1"/>
          <p:nvPr/>
        </p:nvSpPr>
        <p:spPr>
          <a:xfrm>
            <a:off x="8393505" y="570214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課業繁忙，需快速安排活動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79B248C-7FC4-43C4-A148-612E54BF1F2D}"/>
              </a:ext>
            </a:extLst>
          </p:cNvPr>
          <p:cNvSpPr txBox="1"/>
          <p:nvPr/>
        </p:nvSpPr>
        <p:spPr>
          <a:xfrm>
            <a:off x="4721264" y="5702141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難系統性撰寫學習歷程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A810CE-D0B2-4628-B1A1-379C711AD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16" y="4237697"/>
            <a:ext cx="1177446" cy="117744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661BD8F-E440-45A8-89EA-7529CA024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02" y="4159562"/>
            <a:ext cx="1255581" cy="125558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76F9C-88AF-465F-812F-FEF959BB3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09" y="4159562"/>
            <a:ext cx="1255581" cy="125558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CD5A14B-0806-40C0-BA8D-C8104B753554}"/>
              </a:ext>
            </a:extLst>
          </p:cNvPr>
          <p:cNvSpPr txBox="1"/>
          <p:nvPr/>
        </p:nvSpPr>
        <p:spPr>
          <a:xfrm>
            <a:off x="299410" y="1064167"/>
            <a:ext cx="11356527" cy="442674"/>
          </a:xfrm>
          <a:prstGeom prst="roundRect">
            <a:avLst/>
          </a:prstGeom>
          <a:solidFill>
            <a:srgbClr val="EF6C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FA65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受眾痛點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19EE8F4-9CA5-4CF0-A67E-F39155FE0CE5}"/>
              </a:ext>
            </a:extLst>
          </p:cNvPr>
          <p:cNvSpPr/>
          <p:nvPr/>
        </p:nvSpPr>
        <p:spPr>
          <a:xfrm>
            <a:off x="299410" y="1650828"/>
            <a:ext cx="11356527" cy="1585567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4ED3654-E042-463C-B102-A07834882DBB}"/>
              </a:ext>
            </a:extLst>
          </p:cNvPr>
          <p:cNvSpPr txBox="1">
            <a:spLocks/>
          </p:cNvSpPr>
          <p:nvPr/>
        </p:nvSpPr>
        <p:spPr>
          <a:xfrm>
            <a:off x="5156406" y="1580554"/>
            <a:ext cx="1997890" cy="117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77.8 %</a:t>
            </a:r>
            <a:endParaRPr lang="zh-TW" altLang="en-US"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6F0FE4-3256-4979-A4BC-D34C4AE26705}"/>
              </a:ext>
            </a:extLst>
          </p:cNvPr>
          <p:cNvSpPr txBox="1"/>
          <p:nvPr/>
        </p:nvSpPr>
        <p:spPr>
          <a:xfrm>
            <a:off x="4617590" y="259531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A65D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不知如何規劃學習歷程檔案</a:t>
            </a:r>
          </a:p>
        </p:txBody>
      </p:sp>
    </p:spTree>
    <p:extLst>
      <p:ext uri="{BB962C8B-B14F-4D97-AF65-F5344CB8AC3E}">
        <p14:creationId xmlns:p14="http://schemas.microsoft.com/office/powerpoint/2010/main" val="13456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3EC4E6-3E78-4754-B1ED-D859DAB0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Noto Sans TC Medium"/>
              </a:rPr>
              <a:t>競品分析與現存問題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E7F5460-026A-408E-9E23-2FAE48552139}"/>
              </a:ext>
            </a:extLst>
          </p:cNvPr>
          <p:cNvGrpSpPr/>
          <p:nvPr/>
        </p:nvGrpSpPr>
        <p:grpSpPr>
          <a:xfrm>
            <a:off x="299410" y="3129762"/>
            <a:ext cx="11356528" cy="1530306"/>
            <a:chOff x="299410" y="3129762"/>
            <a:chExt cx="11356528" cy="153030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0282B25-2B80-4FC3-A610-AEB8DF6BE4D5}"/>
                </a:ext>
              </a:extLst>
            </p:cNvPr>
            <p:cNvSpPr txBox="1"/>
            <p:nvPr/>
          </p:nvSpPr>
          <p:spPr>
            <a:xfrm>
              <a:off x="299411" y="3129762"/>
              <a:ext cx="5553812" cy="578882"/>
            </a:xfrm>
            <a:prstGeom prst="roundRect">
              <a:avLst/>
            </a:prstGeom>
            <a:solidFill>
              <a:srgbClr val="EF6C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分析型工具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E26CCDBC-797F-4AC9-9985-9C5B59155817}"/>
                </a:ext>
              </a:extLst>
            </p:cNvPr>
            <p:cNvSpPr/>
            <p:nvPr/>
          </p:nvSpPr>
          <p:spPr>
            <a:xfrm>
              <a:off x="299410" y="4013280"/>
              <a:ext cx="5553811" cy="646788"/>
            </a:xfrm>
            <a:prstGeom prst="roundRect">
              <a:avLst>
                <a:gd name="adj" fmla="val 7006"/>
              </a:avLst>
            </a:prstGeom>
            <a:solidFill>
              <a:schemeClr val="bg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790D3DD-9047-4B10-B59C-09E8461DFDBF}"/>
                </a:ext>
              </a:extLst>
            </p:cNvPr>
            <p:cNvSpPr txBox="1"/>
            <p:nvPr/>
          </p:nvSpPr>
          <p:spPr>
            <a:xfrm>
              <a:off x="6273209" y="3129762"/>
              <a:ext cx="5382728" cy="578882"/>
            </a:xfrm>
            <a:prstGeom prst="roundRect">
              <a:avLst/>
            </a:prstGeom>
            <a:solidFill>
              <a:srgbClr val="EF6C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探索型工具</a:t>
              </a: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C624E5E7-D36D-4576-929D-65A4E381E4BF}"/>
                </a:ext>
              </a:extLst>
            </p:cNvPr>
            <p:cNvSpPr/>
            <p:nvPr/>
          </p:nvSpPr>
          <p:spPr>
            <a:xfrm>
              <a:off x="6273210" y="3994190"/>
              <a:ext cx="5382728" cy="646788"/>
            </a:xfrm>
            <a:prstGeom prst="roundRect">
              <a:avLst>
                <a:gd name="adj" fmla="val 7006"/>
              </a:avLst>
            </a:prstGeom>
            <a:solidFill>
              <a:schemeClr val="bg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EE5D521-0619-418B-8326-C46903D3C876}"/>
                </a:ext>
              </a:extLst>
            </p:cNvPr>
            <p:cNvSpPr/>
            <p:nvPr/>
          </p:nvSpPr>
          <p:spPr>
            <a:xfrm>
              <a:off x="345864" y="4186081"/>
              <a:ext cx="5507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ctr"/>
              <a:r>
                <a:rPr lang="zh-TW" altLang="en-US" dirty="0">
                  <a:solidFill>
                    <a:srgbClr val="20202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透過學校施測的性向測驗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899FDD0-21D6-4DB1-8F7E-3173E74614E0}"/>
                </a:ext>
              </a:extLst>
            </p:cNvPr>
            <p:cNvSpPr/>
            <p:nvPr/>
          </p:nvSpPr>
          <p:spPr>
            <a:xfrm>
              <a:off x="6273209" y="4132917"/>
              <a:ext cx="53827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ctr"/>
              <a:r>
                <a:rPr lang="zh-TW" altLang="en-US" dirty="0">
                  <a:solidFill>
                    <a:srgbClr val="20202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大學問、</a:t>
              </a:r>
              <a:r>
                <a:rPr lang="en-US" altLang="zh-TW" dirty="0">
                  <a:solidFill>
                    <a:srgbClr val="20202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IOH</a:t>
              </a:r>
              <a:r>
                <a:rPr lang="zh-TW" altLang="en-US" dirty="0">
                  <a:solidFill>
                    <a:srgbClr val="20202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、作伙學、</a:t>
              </a:r>
              <a:r>
                <a:rPr lang="en-US" altLang="zh-TW" dirty="0">
                  <a:solidFill>
                    <a:srgbClr val="202020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ColleGo!...</a:t>
              </a:r>
              <a:endParaRPr lang="zh-TW" altLang="en-US" dirty="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307CCA-0DEC-4C62-958B-441A23A31B0B}"/>
              </a:ext>
            </a:extLst>
          </p:cNvPr>
          <p:cNvSpPr txBox="1"/>
          <p:nvPr/>
        </p:nvSpPr>
        <p:spPr>
          <a:xfrm>
            <a:off x="93774" y="-119756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擔心經歷和最終科系無連結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DC9BE91-03C3-47A4-B1F6-149DBE584AE1}"/>
              </a:ext>
            </a:extLst>
          </p:cNvPr>
          <p:cNvSpPr txBox="1"/>
          <p:nvPr/>
        </p:nvSpPr>
        <p:spPr>
          <a:xfrm>
            <a:off x="4309813" y="-119757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難系統性撰寫學習歷程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5B15022-88FD-4BD7-927C-6AA9E085A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16" y="-2662014"/>
            <a:ext cx="1177446" cy="117744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95EAB7B-6194-4325-91EA-FA64B41F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02" y="-2740149"/>
            <a:ext cx="1255581" cy="125558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4E2E447-588A-472C-87D7-45C1FCAA6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09" y="-2740149"/>
            <a:ext cx="1255581" cy="125558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806B2D-44D5-48CE-B8F1-E0038C225D3B}"/>
              </a:ext>
            </a:extLst>
          </p:cNvPr>
          <p:cNvSpPr txBox="1"/>
          <p:nvPr/>
        </p:nvSpPr>
        <p:spPr>
          <a:xfrm>
            <a:off x="8220243" y="-119757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課業繁忙，需快速安排活動</a:t>
            </a:r>
          </a:p>
        </p:txBody>
      </p:sp>
    </p:spTree>
    <p:extLst>
      <p:ext uri="{BB962C8B-B14F-4D97-AF65-F5344CB8AC3E}">
        <p14:creationId xmlns:p14="http://schemas.microsoft.com/office/powerpoint/2010/main" val="365207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3EC4E6-3E78-4754-B1ED-D859DAB0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Noto Sans TC Medium"/>
              </a:rPr>
              <a:t>競品分析與現存問題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2D7963-B832-4B21-B9C8-0936DF5ADF3A}"/>
              </a:ext>
            </a:extLst>
          </p:cNvPr>
          <p:cNvSpPr txBox="1"/>
          <p:nvPr/>
        </p:nvSpPr>
        <p:spPr>
          <a:xfrm>
            <a:off x="299410" y="3469481"/>
            <a:ext cx="11356527" cy="578882"/>
          </a:xfrm>
          <a:prstGeom prst="roundRect">
            <a:avLst/>
          </a:prstGeom>
          <a:solidFill>
            <a:srgbClr val="EF6C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未解決問題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C404294-4865-4B22-AC60-096D89F98DBF}"/>
              </a:ext>
            </a:extLst>
          </p:cNvPr>
          <p:cNvSpPr/>
          <p:nvPr/>
        </p:nvSpPr>
        <p:spPr>
          <a:xfrm>
            <a:off x="299410" y="4248747"/>
            <a:ext cx="11356527" cy="2221325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E93E45A-1778-4519-9889-C08184F41AC3}"/>
              </a:ext>
            </a:extLst>
          </p:cNvPr>
          <p:cNvGrpSpPr/>
          <p:nvPr/>
        </p:nvGrpSpPr>
        <p:grpSpPr>
          <a:xfrm>
            <a:off x="299410" y="1209522"/>
            <a:ext cx="11356528" cy="1530306"/>
            <a:chOff x="299410" y="1209522"/>
            <a:chExt cx="11356528" cy="153030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0282B25-2B80-4FC3-A610-AEB8DF6BE4D5}"/>
                </a:ext>
              </a:extLst>
            </p:cNvPr>
            <p:cNvSpPr txBox="1"/>
            <p:nvPr/>
          </p:nvSpPr>
          <p:spPr>
            <a:xfrm>
              <a:off x="299411" y="1209522"/>
              <a:ext cx="5553812" cy="578882"/>
            </a:xfrm>
            <a:prstGeom prst="roundRect">
              <a:avLst/>
            </a:prstGeom>
            <a:solidFill>
              <a:srgbClr val="FFC28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分析型工具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E26CCDBC-797F-4AC9-9985-9C5B59155817}"/>
                </a:ext>
              </a:extLst>
            </p:cNvPr>
            <p:cNvSpPr/>
            <p:nvPr/>
          </p:nvSpPr>
          <p:spPr>
            <a:xfrm>
              <a:off x="299410" y="2093040"/>
              <a:ext cx="5553811" cy="646788"/>
            </a:xfrm>
            <a:prstGeom prst="roundRect">
              <a:avLst>
                <a:gd name="adj" fmla="val 7006"/>
              </a:avLst>
            </a:prstGeom>
            <a:solidFill>
              <a:schemeClr val="bg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790D3DD-9047-4B10-B59C-09E8461DFDBF}"/>
                </a:ext>
              </a:extLst>
            </p:cNvPr>
            <p:cNvSpPr txBox="1"/>
            <p:nvPr/>
          </p:nvSpPr>
          <p:spPr>
            <a:xfrm>
              <a:off x="6273209" y="1209522"/>
              <a:ext cx="5382728" cy="578882"/>
            </a:xfrm>
            <a:prstGeom prst="roundRect">
              <a:avLst/>
            </a:prstGeom>
            <a:solidFill>
              <a:srgbClr val="FFC28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探索型工具</a:t>
              </a: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C624E5E7-D36D-4576-929D-65A4E381E4BF}"/>
                </a:ext>
              </a:extLst>
            </p:cNvPr>
            <p:cNvSpPr/>
            <p:nvPr/>
          </p:nvSpPr>
          <p:spPr>
            <a:xfrm>
              <a:off x="6273210" y="2073950"/>
              <a:ext cx="5382728" cy="646788"/>
            </a:xfrm>
            <a:prstGeom prst="roundRect">
              <a:avLst>
                <a:gd name="adj" fmla="val 7006"/>
              </a:avLst>
            </a:prstGeom>
            <a:solidFill>
              <a:schemeClr val="bg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EE5D521-0619-418B-8326-C46903D3C876}"/>
                </a:ext>
              </a:extLst>
            </p:cNvPr>
            <p:cNvSpPr/>
            <p:nvPr/>
          </p:nvSpPr>
          <p:spPr>
            <a:xfrm>
              <a:off x="345864" y="2265841"/>
              <a:ext cx="5507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ctr"/>
              <a:r>
                <a:rPr lang="zh-TW" altLang="en-US" dirty="0">
                  <a:solidFill>
                    <a:schemeClr val="bg1">
                      <a:lumMod val="6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透過學校施測的性向測驗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899FDD0-21D6-4DB1-8F7E-3173E74614E0}"/>
                </a:ext>
              </a:extLst>
            </p:cNvPr>
            <p:cNvSpPr/>
            <p:nvPr/>
          </p:nvSpPr>
          <p:spPr>
            <a:xfrm>
              <a:off x="6273209" y="2212677"/>
              <a:ext cx="53827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ctr"/>
              <a:r>
                <a:rPr lang="zh-TW" altLang="en-US" dirty="0">
                  <a:solidFill>
                    <a:schemeClr val="bg1">
                      <a:lumMod val="6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大學問、</a:t>
              </a:r>
              <a:r>
                <a:rPr lang="en-US" altLang="zh-TW" dirty="0">
                  <a:solidFill>
                    <a:schemeClr val="bg1">
                      <a:lumMod val="6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IOH</a:t>
              </a:r>
              <a:r>
                <a:rPr lang="zh-TW" altLang="en-US" dirty="0">
                  <a:solidFill>
                    <a:schemeClr val="bg1">
                      <a:lumMod val="6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、作伙學、</a:t>
              </a:r>
              <a:r>
                <a:rPr lang="en-US" altLang="zh-TW" dirty="0">
                  <a:solidFill>
                    <a:schemeClr val="bg1">
                      <a:lumMod val="6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ColleGo!...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997B532-2464-490C-836C-60FE91859B6C}"/>
              </a:ext>
            </a:extLst>
          </p:cNvPr>
          <p:cNvSpPr txBox="1"/>
          <p:nvPr/>
        </p:nvSpPr>
        <p:spPr>
          <a:xfrm>
            <a:off x="299410" y="-396498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擔心經歷和最終科系無連結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22D7B1-5FED-4306-8C49-044EBE514EF0}"/>
              </a:ext>
            </a:extLst>
          </p:cNvPr>
          <p:cNvSpPr txBox="1"/>
          <p:nvPr/>
        </p:nvSpPr>
        <p:spPr>
          <a:xfrm>
            <a:off x="8118101" y="-396498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課業繁忙，需快速安排活動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8B8748-3073-4A57-B516-D2E6E9692C49}"/>
              </a:ext>
            </a:extLst>
          </p:cNvPr>
          <p:cNvSpPr txBox="1"/>
          <p:nvPr/>
        </p:nvSpPr>
        <p:spPr>
          <a:xfrm>
            <a:off x="4515449" y="-39649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難系統性撰寫學習歷程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296C396-C5A0-4DA2-B44B-487A7E922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452" y="-5020572"/>
            <a:ext cx="833652" cy="83365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CBA162D-EAA2-4382-A4CD-3ED78BC6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38" y="-5075893"/>
            <a:ext cx="888973" cy="88897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BDA4467-F719-4838-BC6A-6C5CD6722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45" y="-5075893"/>
            <a:ext cx="888973" cy="888973"/>
          </a:xfrm>
          <a:prstGeom prst="rect">
            <a:avLst/>
          </a:prstGeom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3CF1812-F2D2-439D-9F2E-4FE2E5075FBC}"/>
              </a:ext>
            </a:extLst>
          </p:cNvPr>
          <p:cNvCxnSpPr>
            <a:cxnSpLocks/>
          </p:cNvCxnSpPr>
          <p:nvPr/>
        </p:nvCxnSpPr>
        <p:spPr>
          <a:xfrm flipH="1">
            <a:off x="6070388" y="2782426"/>
            <a:ext cx="1083" cy="539802"/>
          </a:xfrm>
          <a:prstGeom prst="straightConnector1">
            <a:avLst/>
          </a:prstGeom>
          <a:ln w="76200">
            <a:solidFill>
              <a:srgbClr val="EF6C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46F6167-3ED0-4B3A-98FF-90A24F5DFF09}"/>
              </a:ext>
            </a:extLst>
          </p:cNvPr>
          <p:cNvSpPr txBox="1"/>
          <p:nvPr/>
        </p:nvSpPr>
        <p:spPr>
          <a:xfrm>
            <a:off x="4080064" y="5694937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缺乏長期、累加性性向分析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6CF11CC-8D7B-4971-809E-3CFFADF093A1}"/>
              </a:ext>
            </a:extLst>
          </p:cNvPr>
          <p:cNvSpPr txBox="1"/>
          <p:nvPr/>
        </p:nvSpPr>
        <p:spPr>
          <a:xfrm>
            <a:off x="655099" y="569493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無系統性檔案整理輔助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193C0D1-CE09-48F7-9250-840BCE2EF05A}"/>
              </a:ext>
            </a:extLst>
          </p:cNvPr>
          <p:cNvSpPr txBox="1"/>
          <p:nvPr/>
        </p:nvSpPr>
        <p:spPr>
          <a:xfrm>
            <a:off x="8017989" y="5694937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EF6C0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資料複雜，花費大量時間搜尋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824935E-E136-4DD7-B991-76553287B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76" y="4563590"/>
            <a:ext cx="953290" cy="95329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47987763-C2BB-4332-B75A-DE4B6E020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135" y="4563590"/>
            <a:ext cx="953290" cy="95329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271E34C-0509-4039-9543-4F8DC7A70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52" y="4419600"/>
            <a:ext cx="1097280" cy="1097280"/>
          </a:xfrm>
          <a:prstGeom prst="rect">
            <a:avLst/>
          </a:prstGeom>
        </p:spPr>
      </p:pic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1C5C67A1-1833-472F-8799-79D24DC5F072}"/>
              </a:ext>
            </a:extLst>
          </p:cNvPr>
          <p:cNvSpPr/>
          <p:nvPr/>
        </p:nvSpPr>
        <p:spPr>
          <a:xfrm>
            <a:off x="1063339" y="-2559609"/>
            <a:ext cx="10518127" cy="612431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828D6E9-7FB5-4FA8-90C5-3DEAC58C7999}"/>
              </a:ext>
            </a:extLst>
          </p:cNvPr>
          <p:cNvSpPr/>
          <p:nvPr/>
        </p:nvSpPr>
        <p:spPr>
          <a:xfrm>
            <a:off x="1063339" y="-1615720"/>
            <a:ext cx="10518127" cy="612431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249EE7A-7FFF-4663-8B17-631813F6701E}"/>
              </a:ext>
            </a:extLst>
          </p:cNvPr>
          <p:cNvSpPr txBox="1"/>
          <p:nvPr/>
        </p:nvSpPr>
        <p:spPr>
          <a:xfrm>
            <a:off x="4772561" y="-1465401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擔心經歷和最終科系無連結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9BAAB79-91D6-4559-9989-BC1F1E38C49E}"/>
              </a:ext>
            </a:extLst>
          </p:cNvPr>
          <p:cNvSpPr txBox="1"/>
          <p:nvPr/>
        </p:nvSpPr>
        <p:spPr>
          <a:xfrm>
            <a:off x="8734682" y="-1467926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課業繁忙，需快速安排活動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2FA007C-059C-4D71-975A-E9E33B44D3A7}"/>
              </a:ext>
            </a:extLst>
          </p:cNvPr>
          <p:cNvSpPr txBox="1"/>
          <p:nvPr/>
        </p:nvSpPr>
        <p:spPr>
          <a:xfrm>
            <a:off x="1220808" y="-1465401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難系統性撰寫學習歷程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80A40E3B-C756-4849-9E10-39E1EA96EE00}"/>
              </a:ext>
            </a:extLst>
          </p:cNvPr>
          <p:cNvSpPr/>
          <p:nvPr/>
        </p:nvSpPr>
        <p:spPr>
          <a:xfrm>
            <a:off x="610535" y="-1767217"/>
            <a:ext cx="1126825" cy="251330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未解決問題</a:t>
            </a: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BCD4B96F-F677-468C-8442-161FD53917CC}"/>
              </a:ext>
            </a:extLst>
          </p:cNvPr>
          <p:cNvSpPr/>
          <p:nvPr/>
        </p:nvSpPr>
        <p:spPr>
          <a:xfrm>
            <a:off x="610535" y="-2549670"/>
            <a:ext cx="1126825" cy="251330"/>
          </a:xfrm>
          <a:prstGeom prst="round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受眾痛點</a:t>
            </a:r>
          </a:p>
        </p:txBody>
      </p:sp>
    </p:spTree>
    <p:extLst>
      <p:ext uri="{BB962C8B-B14F-4D97-AF65-F5344CB8AC3E}">
        <p14:creationId xmlns:p14="http://schemas.microsoft.com/office/powerpoint/2010/main" val="1197221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6777</TotalTime>
  <Words>2594</Words>
  <Application>Microsoft Office PowerPoint</Application>
  <PresentationFormat>寬螢幕</PresentationFormat>
  <Paragraphs>342</Paragraphs>
  <Slides>29</Slides>
  <Notes>25</Notes>
  <HiddenSlides>3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1" baseType="lpstr">
      <vt:lpstr>Noto Sans TC</vt:lpstr>
      <vt:lpstr>Noto Sans TC Black</vt:lpstr>
      <vt:lpstr>Noto Sans TC Medium</vt:lpstr>
      <vt:lpstr>新細明體</vt:lpstr>
      <vt:lpstr>Arial</vt:lpstr>
      <vt:lpstr>Calibri</vt:lpstr>
      <vt:lpstr>Calibri Light</vt:lpstr>
      <vt:lpstr>Consolas</vt:lpstr>
      <vt:lpstr>Noto Sans Light</vt:lpstr>
      <vt:lpstr>Noto Sans SemBd</vt:lpstr>
      <vt:lpstr>Times New Roman</vt:lpstr>
      <vt:lpstr>Office 佈景主題</vt:lpstr>
      <vt:lpstr>PowerPoint 簡報</vt:lpstr>
      <vt:lpstr>PowerPoint 簡報</vt:lpstr>
      <vt:lpstr>PowerPoint 簡報</vt:lpstr>
      <vt:lpstr>升大學教育改革內容</vt:lpstr>
      <vt:lpstr>升大學教育改革內容</vt:lpstr>
      <vt:lpstr>目標受眾痛點</vt:lpstr>
      <vt:lpstr>目標受眾痛點</vt:lpstr>
      <vt:lpstr>競品分析與現存問題</vt:lpstr>
      <vt:lpstr>競品分析與現存問題</vt:lpstr>
      <vt:lpstr>Pathfinder 誕生了！</vt:lpstr>
      <vt:lpstr>PowerPoint 簡報</vt:lpstr>
      <vt:lpstr>受眾分群與使用情境</vt:lpstr>
      <vt:lpstr>PowerPoint 簡報</vt:lpstr>
      <vt:lpstr>系統架構</vt:lpstr>
      <vt:lpstr>資料分析服務架構</vt:lpstr>
      <vt:lpstr>PowerPoint 簡報</vt:lpstr>
      <vt:lpstr>前期：易用性與需求</vt:lpstr>
      <vt:lpstr>前期：易用性與需求</vt:lpstr>
      <vt:lpstr>前期：將能力與學類做連結</vt:lpstr>
      <vt:lpstr>前期：增加興趣學類</vt:lpstr>
      <vt:lpstr>後期：產品Expo Go 測試</vt:lpstr>
      <vt:lpstr>PowerPoint 簡報</vt:lpstr>
      <vt:lpstr>PowerPoint 簡報</vt:lpstr>
      <vt:lpstr>後期： KANO測試結果</vt:lpstr>
      <vt:lpstr>後期： KANO測試結果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137</cp:revision>
  <dcterms:created xsi:type="dcterms:W3CDTF">2021-10-05T16:48:24Z</dcterms:created>
  <dcterms:modified xsi:type="dcterms:W3CDTF">2021-11-21T17:16:32Z</dcterms:modified>
</cp:coreProperties>
</file>